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61" r:id="rId1"/>
  </p:sldMasterIdLst>
  <p:notesMasterIdLst>
    <p:notesMasterId r:id="rId45"/>
  </p:notesMasterIdLst>
  <p:sldIdLst>
    <p:sldId id="256" r:id="rId2"/>
    <p:sldId id="257" r:id="rId3"/>
    <p:sldId id="285" r:id="rId4"/>
    <p:sldId id="288" r:id="rId5"/>
    <p:sldId id="290" r:id="rId6"/>
    <p:sldId id="261" r:id="rId7"/>
    <p:sldId id="291" r:id="rId8"/>
    <p:sldId id="292" r:id="rId9"/>
    <p:sldId id="293" r:id="rId10"/>
    <p:sldId id="294" r:id="rId11"/>
    <p:sldId id="262" r:id="rId12"/>
    <p:sldId id="296" r:id="rId13"/>
    <p:sldId id="267" r:id="rId14"/>
    <p:sldId id="298" r:id="rId15"/>
    <p:sldId id="299" r:id="rId16"/>
    <p:sldId id="300" r:id="rId17"/>
    <p:sldId id="301" r:id="rId18"/>
    <p:sldId id="302" r:id="rId19"/>
    <p:sldId id="303" r:id="rId20"/>
    <p:sldId id="304" r:id="rId21"/>
    <p:sldId id="305" r:id="rId22"/>
    <p:sldId id="306" r:id="rId23"/>
    <p:sldId id="265" r:id="rId24"/>
    <p:sldId id="308" r:id="rId25"/>
    <p:sldId id="273" r:id="rId26"/>
    <p:sldId id="310" r:id="rId27"/>
    <p:sldId id="311" r:id="rId28"/>
    <p:sldId id="275" r:id="rId29"/>
    <p:sldId id="277" r:id="rId30"/>
    <p:sldId id="289" r:id="rId31"/>
    <p:sldId id="312" r:id="rId32"/>
    <p:sldId id="313" r:id="rId33"/>
    <p:sldId id="315" r:id="rId34"/>
    <p:sldId id="316" r:id="rId35"/>
    <p:sldId id="317" r:id="rId36"/>
    <p:sldId id="318" r:id="rId37"/>
    <p:sldId id="320" r:id="rId38"/>
    <p:sldId id="321" r:id="rId39"/>
    <p:sldId id="322" r:id="rId40"/>
    <p:sldId id="323" r:id="rId41"/>
    <p:sldId id="331" r:id="rId42"/>
    <p:sldId id="332" r:id="rId43"/>
    <p:sldId id="278" r:id="rId44"/>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E5E065D5-95CA-4030-8348-BB2986B580D4}">
  <a:tblStyle styleId="{E5E065D5-95CA-4030-8348-BB2986B580D4}"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71" autoAdjust="0"/>
  </p:normalViewPr>
  <p:slideViewPr>
    <p:cSldViewPr>
      <p:cViewPr>
        <p:scale>
          <a:sx n="85" d="100"/>
          <a:sy n="85" d="100"/>
        </p:scale>
        <p:origin x="-852" y="-13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276212114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35f391192_0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 name="Google Shape;246;g35f391192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35f391192_0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 name="Google Shape;246;g35f391192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35f391192_0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 name="Google Shape;246;g35f391192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35f391192_0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 name="Google Shape;246;g35f391192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35f391192_0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 name="Google Shape;246;g35f391192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35f391192_0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 name="Google Shape;246;g35f391192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35f391192_0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 name="Google Shape;246;g35f391192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 name="Google Shape;233;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g35ed75ccf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3" name="Google Shape;343;g35ed75ccf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g35ed75ccf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3" name="Google Shape;343;g35ed75ccf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g35ed75ccf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3" name="Google Shape;343;g35ed75ccf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g35ed75ccf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3" name="Google Shape;343;g35ed75ccf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35ed75ccf_0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2" name="Google Shape;362;g35ed75ccf_0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g35ed75ccf_0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8" name="Google Shape;388;g35ed75ccf_0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g714e99c21f_1_7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1" name="Google Shape;401;g714e99c21f_1_7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p:nvPr/>
        </p:nvSpPr>
        <p:spPr>
          <a:xfrm>
            <a:off x="0" y="-12200"/>
            <a:ext cx="6041075" cy="5166925"/>
          </a:xfrm>
          <a:custGeom>
            <a:avLst/>
            <a:gdLst/>
            <a:ahLst/>
            <a:cxnLst/>
            <a:rect l="l" t="t" r="r" b="b"/>
            <a:pathLst>
              <a:path w="241643" h="206677" extrusionOk="0">
                <a:moveTo>
                  <a:pt x="126321" y="206677"/>
                </a:moveTo>
                <a:lnTo>
                  <a:pt x="241643" y="0"/>
                </a:lnTo>
                <a:lnTo>
                  <a:pt x="0" y="0"/>
                </a:lnTo>
                <a:lnTo>
                  <a:pt x="0" y="206677"/>
                </a:lnTo>
                <a:close/>
              </a:path>
            </a:pathLst>
          </a:custGeom>
          <a:solidFill>
            <a:schemeClr val="lt1"/>
          </a:solidFill>
          <a:ln>
            <a:noFill/>
          </a:ln>
        </p:spPr>
      </p:sp>
      <p:sp>
        <p:nvSpPr>
          <p:cNvPr id="11" name="Google Shape;11;p2"/>
          <p:cNvSpPr/>
          <p:nvPr/>
        </p:nvSpPr>
        <p:spPr>
          <a:xfrm>
            <a:off x="2518391" y="1589650"/>
            <a:ext cx="3331800" cy="35538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2701476" y="0"/>
            <a:ext cx="3331800" cy="35538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txBox="1">
            <a:spLocks noGrp="1"/>
          </p:cNvSpPr>
          <p:nvPr>
            <p:ph type="ctrTitle"/>
          </p:nvPr>
        </p:nvSpPr>
        <p:spPr>
          <a:xfrm>
            <a:off x="685800" y="696425"/>
            <a:ext cx="4466100" cy="28575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SzPts val="4800"/>
              <a:buNone/>
              <a:defRPr sz="4800"/>
            </a:lvl1pPr>
            <a:lvl2pPr lvl="1" rtl="0">
              <a:lnSpc>
                <a:spcPct val="100000"/>
              </a:lnSpc>
              <a:spcBef>
                <a:spcPts val="0"/>
              </a:spcBef>
              <a:spcAft>
                <a:spcPts val="0"/>
              </a:spcAft>
              <a:buSzPts val="4800"/>
              <a:buNone/>
              <a:defRPr sz="4800"/>
            </a:lvl2pPr>
            <a:lvl3pPr lvl="2" rtl="0">
              <a:lnSpc>
                <a:spcPct val="100000"/>
              </a:lnSpc>
              <a:spcBef>
                <a:spcPts val="0"/>
              </a:spcBef>
              <a:spcAft>
                <a:spcPts val="0"/>
              </a:spcAft>
              <a:buSzPts val="4800"/>
              <a:buNone/>
              <a:defRPr sz="4800"/>
            </a:lvl3pPr>
            <a:lvl4pPr lvl="3" rtl="0">
              <a:lnSpc>
                <a:spcPct val="100000"/>
              </a:lnSpc>
              <a:spcBef>
                <a:spcPts val="0"/>
              </a:spcBef>
              <a:spcAft>
                <a:spcPts val="0"/>
              </a:spcAft>
              <a:buSzPts val="4800"/>
              <a:buNone/>
              <a:defRPr sz="4800"/>
            </a:lvl4pPr>
            <a:lvl5pPr lvl="4" rtl="0">
              <a:lnSpc>
                <a:spcPct val="100000"/>
              </a:lnSpc>
              <a:spcBef>
                <a:spcPts val="0"/>
              </a:spcBef>
              <a:spcAft>
                <a:spcPts val="0"/>
              </a:spcAft>
              <a:buSzPts val="4800"/>
              <a:buNone/>
              <a:defRPr sz="4800"/>
            </a:lvl5pPr>
            <a:lvl6pPr lvl="5" rtl="0">
              <a:lnSpc>
                <a:spcPct val="100000"/>
              </a:lnSpc>
              <a:spcBef>
                <a:spcPts val="0"/>
              </a:spcBef>
              <a:spcAft>
                <a:spcPts val="0"/>
              </a:spcAft>
              <a:buSzPts val="4800"/>
              <a:buNone/>
              <a:defRPr sz="4800"/>
            </a:lvl6pPr>
            <a:lvl7pPr lvl="6" rtl="0">
              <a:lnSpc>
                <a:spcPct val="100000"/>
              </a:lnSpc>
              <a:spcBef>
                <a:spcPts val="0"/>
              </a:spcBef>
              <a:spcAft>
                <a:spcPts val="0"/>
              </a:spcAft>
              <a:buSzPts val="4800"/>
              <a:buNone/>
              <a:defRPr sz="4800"/>
            </a:lvl7pPr>
            <a:lvl8pPr lvl="7" rtl="0">
              <a:lnSpc>
                <a:spcPct val="100000"/>
              </a:lnSpc>
              <a:spcBef>
                <a:spcPts val="0"/>
              </a:spcBef>
              <a:spcAft>
                <a:spcPts val="0"/>
              </a:spcAft>
              <a:buSzPts val="4800"/>
              <a:buNone/>
              <a:defRPr sz="4800"/>
            </a:lvl8pPr>
            <a:lvl9pPr lvl="8" rtl="0">
              <a:lnSpc>
                <a:spcPct val="100000"/>
              </a:lnSpc>
              <a:spcBef>
                <a:spcPts val="0"/>
              </a:spcBef>
              <a:spcAft>
                <a:spcPts val="0"/>
              </a:spcAft>
              <a:buSzPts val="4800"/>
              <a:buNone/>
              <a:defRPr sz="4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 White" type="blank">
  <p:cSld name="BLANK">
    <p:bg>
      <p:bgPr>
        <a:solidFill>
          <a:schemeClr val="lt1"/>
        </a:solidFill>
        <a:effectLst/>
      </p:bgPr>
    </p:bg>
    <p:spTree>
      <p:nvGrpSpPr>
        <p:cNvPr id="1" name="Shape 133"/>
        <p:cNvGrpSpPr/>
        <p:nvPr/>
      </p:nvGrpSpPr>
      <p:grpSpPr>
        <a:xfrm>
          <a:off x="0" y="0"/>
          <a:ext cx="0" cy="0"/>
          <a:chOff x="0" y="0"/>
          <a:chExt cx="0" cy="0"/>
        </a:xfrm>
      </p:grpSpPr>
      <p:sp>
        <p:nvSpPr>
          <p:cNvPr id="134" name="Google Shape;134;p12"/>
          <p:cNvSpPr txBox="1">
            <a:spLocks noGrp="1"/>
          </p:cNvSpPr>
          <p:nvPr>
            <p:ph type="sldNum" idx="12"/>
          </p:nvPr>
        </p:nvSpPr>
        <p:spPr>
          <a:xfrm>
            <a:off x="8557525" y="0"/>
            <a:ext cx="4341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grpSp>
        <p:nvGrpSpPr>
          <p:cNvPr id="135" name="Google Shape;135;p12"/>
          <p:cNvGrpSpPr/>
          <p:nvPr/>
        </p:nvGrpSpPr>
        <p:grpSpPr>
          <a:xfrm>
            <a:off x="-313691" y="-18375"/>
            <a:ext cx="1367790" cy="1637005"/>
            <a:chOff x="-313691" y="-18375"/>
            <a:chExt cx="1367790" cy="1637005"/>
          </a:xfrm>
        </p:grpSpPr>
        <p:sp>
          <p:nvSpPr>
            <p:cNvPr id="136" name="Google Shape;136;p12"/>
            <p:cNvSpPr/>
            <p:nvPr/>
          </p:nvSpPr>
          <p:spPr>
            <a:xfrm>
              <a:off x="-313691" y="813730"/>
              <a:ext cx="754800" cy="8049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12"/>
            <p:cNvSpPr/>
            <p:nvPr/>
          </p:nvSpPr>
          <p:spPr>
            <a:xfrm>
              <a:off x="53899" y="237925"/>
              <a:ext cx="1000200" cy="10668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12"/>
            <p:cNvSpPr/>
            <p:nvPr/>
          </p:nvSpPr>
          <p:spPr>
            <a:xfrm>
              <a:off x="304107" y="-18375"/>
              <a:ext cx="420900" cy="4491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9" name="Google Shape;139;p12"/>
          <p:cNvGrpSpPr/>
          <p:nvPr/>
        </p:nvGrpSpPr>
        <p:grpSpPr>
          <a:xfrm>
            <a:off x="7485392" y="1755351"/>
            <a:ext cx="2830800" cy="3388272"/>
            <a:chOff x="7485392" y="1755351"/>
            <a:chExt cx="2830800" cy="3388272"/>
          </a:xfrm>
        </p:grpSpPr>
        <p:sp>
          <p:nvSpPr>
            <p:cNvPr id="140" name="Google Shape;140;p12"/>
            <p:cNvSpPr/>
            <p:nvPr/>
          </p:nvSpPr>
          <p:spPr>
            <a:xfrm>
              <a:off x="8005394" y="2926923"/>
              <a:ext cx="2078100" cy="22167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12"/>
            <p:cNvSpPr/>
            <p:nvPr/>
          </p:nvSpPr>
          <p:spPr>
            <a:xfrm>
              <a:off x="7485392" y="1755351"/>
              <a:ext cx="2830800" cy="30192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14"/>
        <p:cNvGrpSpPr/>
        <p:nvPr/>
      </p:nvGrpSpPr>
      <p:grpSpPr>
        <a:xfrm>
          <a:off x="0" y="0"/>
          <a:ext cx="0" cy="0"/>
          <a:chOff x="0" y="0"/>
          <a:chExt cx="0" cy="0"/>
        </a:xfrm>
      </p:grpSpPr>
      <p:grpSp>
        <p:nvGrpSpPr>
          <p:cNvPr id="15" name="Google Shape;15;p3"/>
          <p:cNvGrpSpPr/>
          <p:nvPr/>
        </p:nvGrpSpPr>
        <p:grpSpPr>
          <a:xfrm>
            <a:off x="-847116" y="534075"/>
            <a:ext cx="10543642" cy="3440047"/>
            <a:chOff x="-847116" y="591225"/>
            <a:chExt cx="10543642" cy="3440047"/>
          </a:xfrm>
        </p:grpSpPr>
        <p:sp>
          <p:nvSpPr>
            <p:cNvPr id="16" name="Google Shape;16;p3"/>
            <p:cNvSpPr/>
            <p:nvPr/>
          </p:nvSpPr>
          <p:spPr>
            <a:xfrm>
              <a:off x="278002" y="1752528"/>
              <a:ext cx="7944569" cy="1803781"/>
            </a:xfrm>
            <a:prstGeom prst="parallelogram">
              <a:avLst>
                <a:gd name="adj" fmla="val 54997"/>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3"/>
            <p:cNvSpPr/>
            <p:nvPr/>
          </p:nvSpPr>
          <p:spPr>
            <a:xfrm>
              <a:off x="-847116" y="2227372"/>
              <a:ext cx="1691400" cy="18039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3"/>
            <p:cNvSpPr/>
            <p:nvPr/>
          </p:nvSpPr>
          <p:spPr>
            <a:xfrm>
              <a:off x="7113129" y="1325881"/>
              <a:ext cx="1691507" cy="1803781"/>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3"/>
            <p:cNvSpPr/>
            <p:nvPr/>
          </p:nvSpPr>
          <p:spPr>
            <a:xfrm>
              <a:off x="-175747" y="1165593"/>
              <a:ext cx="2241448" cy="2390699"/>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3"/>
            <p:cNvSpPr/>
            <p:nvPr/>
          </p:nvSpPr>
          <p:spPr>
            <a:xfrm>
              <a:off x="384968" y="591225"/>
              <a:ext cx="943237" cy="1006433"/>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3"/>
            <p:cNvSpPr/>
            <p:nvPr/>
          </p:nvSpPr>
          <p:spPr>
            <a:xfrm>
              <a:off x="7442811" y="2959969"/>
              <a:ext cx="559354" cy="59633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p:nvPr/>
          </p:nvSpPr>
          <p:spPr>
            <a:xfrm>
              <a:off x="8354027" y="961274"/>
              <a:ext cx="1342500" cy="1431600"/>
            </a:xfrm>
            <a:prstGeom prst="parallelogram">
              <a:avLst>
                <a:gd name="adj" fmla="val 59001"/>
              </a:avLst>
            </a:prstGeom>
            <a:gradFill>
              <a:gsLst>
                <a:gs pos="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Google Shape;23;p3"/>
          <p:cNvSpPr txBox="1">
            <a:spLocks noGrp="1"/>
          </p:cNvSpPr>
          <p:nvPr>
            <p:ph type="ctrTitle"/>
          </p:nvPr>
        </p:nvSpPr>
        <p:spPr>
          <a:xfrm>
            <a:off x="1790700" y="2099613"/>
            <a:ext cx="5562600" cy="582300"/>
          </a:xfrm>
          <a:prstGeom prst="rect">
            <a:avLst/>
          </a:prstGeom>
        </p:spPr>
        <p:txBody>
          <a:bodyPr spcFirstLastPara="1" wrap="square" lIns="0" tIns="0" rIns="0" bIns="0" anchor="b" anchorCtr="0">
            <a:noAutofit/>
          </a:bodyPr>
          <a:lstStyle>
            <a:lvl1pPr lvl="0" rtl="0">
              <a:spcBef>
                <a:spcPts val="0"/>
              </a:spcBef>
              <a:spcAft>
                <a:spcPts val="0"/>
              </a:spcAft>
              <a:buClr>
                <a:schemeClr val="lt1"/>
              </a:buClr>
              <a:buSzPts val="3600"/>
              <a:buNone/>
              <a:defRPr sz="3600">
                <a:solidFill>
                  <a:schemeClr val="lt1"/>
                </a:solidFill>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a:endParaRPr/>
          </a:p>
        </p:txBody>
      </p:sp>
      <p:sp>
        <p:nvSpPr>
          <p:cNvPr id="24" name="Google Shape;24;p3"/>
          <p:cNvSpPr txBox="1">
            <a:spLocks noGrp="1"/>
          </p:cNvSpPr>
          <p:nvPr>
            <p:ph type="subTitle" idx="1"/>
          </p:nvPr>
        </p:nvSpPr>
        <p:spPr>
          <a:xfrm>
            <a:off x="1790700" y="2778688"/>
            <a:ext cx="5562600" cy="265200"/>
          </a:xfrm>
          <a:prstGeom prst="rect">
            <a:avLst/>
          </a:prstGeom>
        </p:spPr>
        <p:txBody>
          <a:bodyPr spcFirstLastPara="1" wrap="square" lIns="0" tIns="0" rIns="0" bIns="0" anchor="t" anchorCtr="0">
            <a:noAutofit/>
          </a:bodyPr>
          <a:lstStyle>
            <a:lvl1pPr lvl="0" rtl="0">
              <a:spcBef>
                <a:spcPts val="0"/>
              </a:spcBef>
              <a:spcAft>
                <a:spcPts val="0"/>
              </a:spcAft>
              <a:buClr>
                <a:schemeClr val="accent3"/>
              </a:buClr>
              <a:buSzPts val="1800"/>
              <a:buNone/>
              <a:defRPr sz="1800">
                <a:solidFill>
                  <a:schemeClr val="accent3"/>
                </a:solidFill>
              </a:defRPr>
            </a:lvl1pPr>
            <a:lvl2pPr lvl="1" rtl="0">
              <a:spcBef>
                <a:spcPts val="0"/>
              </a:spcBef>
              <a:spcAft>
                <a:spcPts val="0"/>
              </a:spcAft>
              <a:buClr>
                <a:schemeClr val="accent3"/>
              </a:buClr>
              <a:buSzPts val="1800"/>
              <a:buNone/>
              <a:defRPr sz="1800">
                <a:solidFill>
                  <a:schemeClr val="accent3"/>
                </a:solidFill>
              </a:defRPr>
            </a:lvl2pPr>
            <a:lvl3pPr lvl="2" rtl="0">
              <a:spcBef>
                <a:spcPts val="0"/>
              </a:spcBef>
              <a:spcAft>
                <a:spcPts val="0"/>
              </a:spcAft>
              <a:buSzPts val="1800"/>
              <a:buNone/>
              <a:defRPr sz="1800">
                <a:solidFill>
                  <a:schemeClr val="accent3"/>
                </a:solidFill>
              </a:defRPr>
            </a:lvl3pPr>
            <a:lvl4pPr lvl="3" rtl="0">
              <a:spcBef>
                <a:spcPts val="0"/>
              </a:spcBef>
              <a:spcAft>
                <a:spcPts val="0"/>
              </a:spcAft>
              <a:buClr>
                <a:schemeClr val="accent3"/>
              </a:buClr>
              <a:buSzPts val="1800"/>
              <a:buNone/>
              <a:defRPr sz="1800">
                <a:solidFill>
                  <a:schemeClr val="accent3"/>
                </a:solidFill>
              </a:defRPr>
            </a:lvl4pPr>
            <a:lvl5pPr lvl="4" rtl="0">
              <a:spcBef>
                <a:spcPts val="0"/>
              </a:spcBef>
              <a:spcAft>
                <a:spcPts val="0"/>
              </a:spcAft>
              <a:buClr>
                <a:schemeClr val="accent3"/>
              </a:buClr>
              <a:buSzPts val="1800"/>
              <a:buNone/>
              <a:defRPr sz="1800">
                <a:solidFill>
                  <a:schemeClr val="accent3"/>
                </a:solidFill>
              </a:defRPr>
            </a:lvl5pPr>
            <a:lvl6pPr lvl="5" rtl="0">
              <a:spcBef>
                <a:spcPts val="0"/>
              </a:spcBef>
              <a:spcAft>
                <a:spcPts val="0"/>
              </a:spcAft>
              <a:buClr>
                <a:schemeClr val="accent3"/>
              </a:buClr>
              <a:buSzPts val="1800"/>
              <a:buNone/>
              <a:defRPr sz="1800">
                <a:solidFill>
                  <a:schemeClr val="accent3"/>
                </a:solidFill>
              </a:defRPr>
            </a:lvl6pPr>
            <a:lvl7pPr lvl="6" rtl="0">
              <a:spcBef>
                <a:spcPts val="0"/>
              </a:spcBef>
              <a:spcAft>
                <a:spcPts val="0"/>
              </a:spcAft>
              <a:buClr>
                <a:schemeClr val="accent3"/>
              </a:buClr>
              <a:buSzPts val="1800"/>
              <a:buNone/>
              <a:defRPr sz="1800">
                <a:solidFill>
                  <a:schemeClr val="accent3"/>
                </a:solidFill>
              </a:defRPr>
            </a:lvl7pPr>
            <a:lvl8pPr lvl="7" rtl="0">
              <a:spcBef>
                <a:spcPts val="0"/>
              </a:spcBef>
              <a:spcAft>
                <a:spcPts val="0"/>
              </a:spcAft>
              <a:buClr>
                <a:schemeClr val="accent3"/>
              </a:buClr>
              <a:buSzPts val="1800"/>
              <a:buNone/>
              <a:defRPr sz="1800">
                <a:solidFill>
                  <a:schemeClr val="accent3"/>
                </a:solidFill>
              </a:defRPr>
            </a:lvl8pPr>
            <a:lvl9pPr lvl="8" rtl="0">
              <a:spcBef>
                <a:spcPts val="0"/>
              </a:spcBef>
              <a:spcAft>
                <a:spcPts val="0"/>
              </a:spcAft>
              <a:buClr>
                <a:schemeClr val="accent3"/>
              </a:buClr>
              <a:buSzPts val="1800"/>
              <a:buNone/>
              <a:defRPr sz="1800">
                <a:solidFill>
                  <a:schemeClr val="accent3"/>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25"/>
        <p:cNvGrpSpPr/>
        <p:nvPr/>
      </p:nvGrpSpPr>
      <p:grpSpPr>
        <a:xfrm>
          <a:off x="0" y="0"/>
          <a:ext cx="0" cy="0"/>
          <a:chOff x="0" y="0"/>
          <a:chExt cx="0" cy="0"/>
        </a:xfrm>
      </p:grpSpPr>
      <p:sp>
        <p:nvSpPr>
          <p:cNvPr id="26" name="Google Shape;26;p4"/>
          <p:cNvSpPr/>
          <p:nvPr/>
        </p:nvSpPr>
        <p:spPr>
          <a:xfrm>
            <a:off x="0" y="-50"/>
            <a:ext cx="9144000" cy="5143500"/>
          </a:xfrm>
          <a:prstGeom prst="parallelogram">
            <a:avLst>
              <a:gd name="adj" fmla="val 55588"/>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4"/>
          <p:cNvSpPr txBox="1">
            <a:spLocks noGrp="1"/>
          </p:cNvSpPr>
          <p:nvPr>
            <p:ph type="body" idx="1"/>
          </p:nvPr>
        </p:nvSpPr>
        <p:spPr>
          <a:xfrm>
            <a:off x="2746950" y="1037200"/>
            <a:ext cx="3650100" cy="3069000"/>
          </a:xfrm>
          <a:prstGeom prst="rect">
            <a:avLst/>
          </a:prstGeom>
        </p:spPr>
        <p:txBody>
          <a:bodyPr spcFirstLastPara="1" wrap="square" lIns="0" tIns="0" rIns="0" bIns="0" anchor="ctr" anchorCtr="0">
            <a:noAutofit/>
          </a:bodyPr>
          <a:lstStyle>
            <a:lvl1pPr marL="457200" lvl="0" indent="-381000" algn="ctr" rtl="0">
              <a:spcBef>
                <a:spcPts val="600"/>
              </a:spcBef>
              <a:spcAft>
                <a:spcPts val="0"/>
              </a:spcAft>
              <a:buClr>
                <a:schemeClr val="dk1"/>
              </a:buClr>
              <a:buSzPts val="2400"/>
              <a:buFont typeface="IBM Plex Sans"/>
              <a:buChar char="▰"/>
              <a:defRPr i="1">
                <a:latin typeface="IBM Plex Sans"/>
                <a:ea typeface="IBM Plex Sans"/>
                <a:cs typeface="IBM Plex Sans"/>
                <a:sym typeface="IBM Plex Sans"/>
              </a:defRPr>
            </a:lvl1pPr>
            <a:lvl2pPr marL="914400" lvl="1" indent="-381000" algn="ctr" rtl="0">
              <a:spcBef>
                <a:spcPts val="0"/>
              </a:spcBef>
              <a:spcAft>
                <a:spcPts val="0"/>
              </a:spcAft>
              <a:buClr>
                <a:schemeClr val="dk1"/>
              </a:buClr>
              <a:buSzPts val="2400"/>
              <a:buFont typeface="IBM Plex Sans"/>
              <a:buChar char="╺"/>
              <a:defRPr i="1">
                <a:latin typeface="IBM Plex Sans"/>
                <a:ea typeface="IBM Plex Sans"/>
                <a:cs typeface="IBM Plex Sans"/>
                <a:sym typeface="IBM Plex Sans"/>
              </a:defRPr>
            </a:lvl2pPr>
            <a:lvl3pPr marL="1371600" lvl="2" indent="-381000" algn="ctr" rtl="0">
              <a:spcBef>
                <a:spcPts val="0"/>
              </a:spcBef>
              <a:spcAft>
                <a:spcPts val="0"/>
              </a:spcAft>
              <a:buClr>
                <a:schemeClr val="dk1"/>
              </a:buClr>
              <a:buSzPts val="2400"/>
              <a:buFont typeface="IBM Plex Sans"/>
              <a:buChar char="╺"/>
              <a:defRPr i="1">
                <a:latin typeface="IBM Plex Sans"/>
                <a:ea typeface="IBM Plex Sans"/>
                <a:cs typeface="IBM Plex Sans"/>
                <a:sym typeface="IBM Plex Sans"/>
              </a:defRPr>
            </a:lvl3pPr>
            <a:lvl4pPr marL="1828800" lvl="3" indent="-381000" algn="ctr" rtl="0">
              <a:spcBef>
                <a:spcPts val="0"/>
              </a:spcBef>
              <a:spcAft>
                <a:spcPts val="0"/>
              </a:spcAft>
              <a:buClr>
                <a:schemeClr val="dk1"/>
              </a:buClr>
              <a:buSzPts val="2400"/>
              <a:buFont typeface="IBM Plex Sans"/>
              <a:buChar char="╺"/>
              <a:defRPr i="1">
                <a:latin typeface="IBM Plex Sans"/>
                <a:ea typeface="IBM Plex Sans"/>
                <a:cs typeface="IBM Plex Sans"/>
                <a:sym typeface="IBM Plex Sans"/>
              </a:defRPr>
            </a:lvl4pPr>
            <a:lvl5pPr marL="2286000" lvl="4" indent="-381000" algn="ctr" rtl="0">
              <a:spcBef>
                <a:spcPts val="0"/>
              </a:spcBef>
              <a:spcAft>
                <a:spcPts val="0"/>
              </a:spcAft>
              <a:buClr>
                <a:schemeClr val="dk1"/>
              </a:buClr>
              <a:buSzPts val="2400"/>
              <a:buFont typeface="IBM Plex Sans"/>
              <a:buChar char="○"/>
              <a:defRPr i="1">
                <a:latin typeface="IBM Plex Sans"/>
                <a:ea typeface="IBM Plex Sans"/>
                <a:cs typeface="IBM Plex Sans"/>
                <a:sym typeface="IBM Plex Sans"/>
              </a:defRPr>
            </a:lvl5pPr>
            <a:lvl6pPr marL="2743200" lvl="5" indent="-381000" algn="ctr" rtl="0">
              <a:spcBef>
                <a:spcPts val="0"/>
              </a:spcBef>
              <a:spcAft>
                <a:spcPts val="0"/>
              </a:spcAft>
              <a:buClr>
                <a:schemeClr val="dk1"/>
              </a:buClr>
              <a:buSzPts val="2400"/>
              <a:buFont typeface="IBM Plex Sans"/>
              <a:buChar char="■"/>
              <a:defRPr i="1">
                <a:latin typeface="IBM Plex Sans"/>
                <a:ea typeface="IBM Plex Sans"/>
                <a:cs typeface="IBM Plex Sans"/>
                <a:sym typeface="IBM Plex Sans"/>
              </a:defRPr>
            </a:lvl6pPr>
            <a:lvl7pPr marL="3200400" lvl="6" indent="-381000" algn="ctr" rtl="0">
              <a:spcBef>
                <a:spcPts val="0"/>
              </a:spcBef>
              <a:spcAft>
                <a:spcPts val="0"/>
              </a:spcAft>
              <a:buClr>
                <a:schemeClr val="dk1"/>
              </a:buClr>
              <a:buSzPts val="2400"/>
              <a:buFont typeface="IBM Plex Sans"/>
              <a:buChar char="●"/>
              <a:defRPr i="1">
                <a:latin typeface="IBM Plex Sans"/>
                <a:ea typeface="IBM Plex Sans"/>
                <a:cs typeface="IBM Plex Sans"/>
                <a:sym typeface="IBM Plex Sans"/>
              </a:defRPr>
            </a:lvl7pPr>
            <a:lvl8pPr marL="3657600" lvl="7" indent="-381000" algn="ctr" rtl="0">
              <a:spcBef>
                <a:spcPts val="0"/>
              </a:spcBef>
              <a:spcAft>
                <a:spcPts val="0"/>
              </a:spcAft>
              <a:buClr>
                <a:schemeClr val="dk1"/>
              </a:buClr>
              <a:buSzPts val="2400"/>
              <a:buFont typeface="IBM Plex Sans"/>
              <a:buChar char="○"/>
              <a:defRPr i="1">
                <a:latin typeface="IBM Plex Sans"/>
                <a:ea typeface="IBM Plex Sans"/>
                <a:cs typeface="IBM Plex Sans"/>
                <a:sym typeface="IBM Plex Sans"/>
              </a:defRPr>
            </a:lvl8pPr>
            <a:lvl9pPr marL="4114800" lvl="8" indent="-381000" algn="ctr" rtl="0">
              <a:spcBef>
                <a:spcPts val="0"/>
              </a:spcBef>
              <a:spcAft>
                <a:spcPts val="0"/>
              </a:spcAft>
              <a:buClr>
                <a:schemeClr val="dk1"/>
              </a:buClr>
              <a:buSzPts val="2400"/>
              <a:buFont typeface="IBM Plex Sans"/>
              <a:buChar char="■"/>
              <a:defRPr i="1">
                <a:latin typeface="IBM Plex Sans"/>
                <a:ea typeface="IBM Plex Sans"/>
                <a:cs typeface="IBM Plex Sans"/>
                <a:sym typeface="IBM Plex Sans"/>
              </a:defRPr>
            </a:lvl9pPr>
          </a:lstStyle>
          <a:p>
            <a:endParaRPr/>
          </a:p>
        </p:txBody>
      </p:sp>
      <p:sp>
        <p:nvSpPr>
          <p:cNvPr id="28" name="Google Shape;28;p4"/>
          <p:cNvSpPr txBox="1"/>
          <p:nvPr/>
        </p:nvSpPr>
        <p:spPr>
          <a:xfrm>
            <a:off x="3593400" y="380949"/>
            <a:ext cx="1957200" cy="5037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sz="6000" b="1">
                <a:solidFill>
                  <a:schemeClr val="accent1"/>
                </a:solidFill>
                <a:latin typeface="Merriweather"/>
                <a:ea typeface="Merriweather"/>
                <a:cs typeface="Merriweather"/>
                <a:sym typeface="Merriweather"/>
              </a:rPr>
              <a:t>“</a:t>
            </a:r>
            <a:endParaRPr sz="6000" b="1">
              <a:solidFill>
                <a:schemeClr val="accent1"/>
              </a:solidFill>
              <a:latin typeface="Merriweather"/>
              <a:ea typeface="Merriweather"/>
              <a:cs typeface="Merriweather"/>
              <a:sym typeface="Merriweather"/>
            </a:endParaRPr>
          </a:p>
        </p:txBody>
      </p:sp>
      <p:sp>
        <p:nvSpPr>
          <p:cNvPr id="29" name="Google Shape;29;p4"/>
          <p:cNvSpPr txBox="1">
            <a:spLocks noGrp="1"/>
          </p:cNvSpPr>
          <p:nvPr>
            <p:ph type="sldNum" idx="12"/>
          </p:nvPr>
        </p:nvSpPr>
        <p:spPr>
          <a:xfrm>
            <a:off x="4354950" y="0"/>
            <a:ext cx="434100" cy="393600"/>
          </a:xfrm>
          <a:prstGeom prst="rect">
            <a:avLst/>
          </a:prstGeom>
        </p:spPr>
        <p:txBody>
          <a:bodyPr spcFirstLastPara="1" wrap="square" lIns="0" tIns="0" rIns="0" bIns="0" anchor="ctr" anchorCtr="0">
            <a:noAutofit/>
          </a:bodyPr>
          <a:lstStyle>
            <a:lvl1pPr lvl="0" algn="ctr" rtl="0">
              <a:buNone/>
              <a:defRPr/>
            </a:lvl1pPr>
            <a:lvl2pPr lvl="1" algn="ctr" rtl="0">
              <a:buNone/>
              <a:defRPr/>
            </a:lvl2pPr>
            <a:lvl3pPr lvl="2" algn="ctr" rtl="0">
              <a:buNone/>
              <a:defRPr/>
            </a:lvl3pPr>
            <a:lvl4pPr lvl="3" algn="ctr" rtl="0">
              <a:buNone/>
              <a:defRPr/>
            </a:lvl4pPr>
            <a:lvl5pPr lvl="4" algn="ctr" rtl="0">
              <a:buNone/>
              <a:defRPr/>
            </a:lvl5pPr>
            <a:lvl6pPr lvl="5" algn="ctr" rtl="0">
              <a:buNone/>
              <a:defRPr/>
            </a:lvl6pPr>
            <a:lvl7pPr lvl="6" algn="ctr" rtl="0">
              <a:buNone/>
              <a:defRPr/>
            </a:lvl7pPr>
            <a:lvl8pPr lvl="7" algn="ctr" rtl="0">
              <a:buNone/>
              <a:defRPr/>
            </a:lvl8pPr>
            <a:lvl9pPr lvl="8" algn="ctr" rtl="0">
              <a:buNone/>
              <a:defRPr/>
            </a:lvl9pPr>
          </a:lstStyle>
          <a:p>
            <a:pPr marL="0" lvl="0" indent="0" algn="ctr" rtl="0">
              <a:spcBef>
                <a:spcPts val="0"/>
              </a:spcBef>
              <a:spcAft>
                <a:spcPts val="0"/>
              </a:spcAft>
              <a:buNone/>
            </a:pPr>
            <a:fld id="{00000000-1234-1234-1234-123412341234}" type="slidenum">
              <a:rPr lang="en"/>
              <a:t>‹#›</a:t>
            </a:fld>
            <a:endParaRPr/>
          </a:p>
        </p:txBody>
      </p:sp>
      <p:sp>
        <p:nvSpPr>
          <p:cNvPr id="30" name="Google Shape;30;p4"/>
          <p:cNvSpPr/>
          <p:nvPr/>
        </p:nvSpPr>
        <p:spPr>
          <a:xfrm>
            <a:off x="-161316" y="2170222"/>
            <a:ext cx="1691400" cy="18039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4"/>
          <p:cNvSpPr/>
          <p:nvPr/>
        </p:nvSpPr>
        <p:spPr>
          <a:xfrm>
            <a:off x="510053" y="1108443"/>
            <a:ext cx="2241300" cy="23907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4"/>
          <p:cNvSpPr/>
          <p:nvPr/>
        </p:nvSpPr>
        <p:spPr>
          <a:xfrm>
            <a:off x="1070768" y="534075"/>
            <a:ext cx="943200" cy="10065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4"/>
          <p:cNvSpPr/>
          <p:nvPr/>
        </p:nvSpPr>
        <p:spPr>
          <a:xfrm>
            <a:off x="7308537" y="814737"/>
            <a:ext cx="1744500" cy="18597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4"/>
          <p:cNvSpPr/>
          <p:nvPr/>
        </p:nvSpPr>
        <p:spPr>
          <a:xfrm>
            <a:off x="6769741" y="3169650"/>
            <a:ext cx="1234800" cy="1316700"/>
          </a:xfrm>
          <a:prstGeom prst="parallelogram">
            <a:avLst>
              <a:gd name="adj" fmla="val 59001"/>
            </a:avLst>
          </a:prstGeom>
          <a:gradFill>
            <a:gsLst>
              <a:gs pos="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4"/>
          <p:cNvSpPr txBox="1"/>
          <p:nvPr/>
        </p:nvSpPr>
        <p:spPr>
          <a:xfrm>
            <a:off x="3593400" y="4258799"/>
            <a:ext cx="1957200" cy="5037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sz="6000" b="1">
                <a:solidFill>
                  <a:schemeClr val="accent1"/>
                </a:solidFill>
                <a:latin typeface="Merriweather"/>
                <a:ea typeface="Merriweather"/>
                <a:cs typeface="Merriweather"/>
                <a:sym typeface="Merriweather"/>
              </a:rPr>
              <a:t>”</a:t>
            </a:r>
            <a:endParaRPr sz="6000" b="1">
              <a:solidFill>
                <a:schemeClr val="accent1"/>
              </a:solidFill>
              <a:latin typeface="Merriweather"/>
              <a:ea typeface="Merriweather"/>
              <a:cs typeface="Merriweather"/>
              <a:sym typeface="Merriweather"/>
            </a:endParaRPr>
          </a:p>
        </p:txBody>
      </p:sp>
      <p:sp>
        <p:nvSpPr>
          <p:cNvPr id="36" name="Google Shape;36;p4"/>
          <p:cNvSpPr/>
          <p:nvPr/>
        </p:nvSpPr>
        <p:spPr>
          <a:xfrm>
            <a:off x="7174525" y="2019350"/>
            <a:ext cx="1782000" cy="19005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bg>
      <p:bgPr>
        <a:solidFill>
          <a:schemeClr val="lt1"/>
        </a:solidFill>
        <a:effectLst/>
      </p:bgPr>
    </p:bg>
    <p:spTree>
      <p:nvGrpSpPr>
        <p:cNvPr id="1" name="Shape 37"/>
        <p:cNvGrpSpPr/>
        <p:nvPr/>
      </p:nvGrpSpPr>
      <p:grpSpPr>
        <a:xfrm>
          <a:off x="0" y="0"/>
          <a:ext cx="0" cy="0"/>
          <a:chOff x="0" y="0"/>
          <a:chExt cx="0" cy="0"/>
        </a:xfrm>
      </p:grpSpPr>
      <p:grpSp>
        <p:nvGrpSpPr>
          <p:cNvPr id="38" name="Google Shape;38;p5"/>
          <p:cNvGrpSpPr/>
          <p:nvPr/>
        </p:nvGrpSpPr>
        <p:grpSpPr>
          <a:xfrm>
            <a:off x="-313691" y="-18375"/>
            <a:ext cx="7510983" cy="1637005"/>
            <a:chOff x="-313691" y="-18375"/>
            <a:chExt cx="7510983" cy="1637005"/>
          </a:xfrm>
        </p:grpSpPr>
        <p:sp>
          <p:nvSpPr>
            <p:cNvPr id="39" name="Google Shape;39;p5"/>
            <p:cNvSpPr/>
            <p:nvPr/>
          </p:nvSpPr>
          <p:spPr>
            <a:xfrm>
              <a:off x="256376" y="499825"/>
              <a:ext cx="6692400" cy="804900"/>
            </a:xfrm>
            <a:prstGeom prst="parallelogram">
              <a:avLst>
                <a:gd name="adj" fmla="val 54997"/>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5"/>
            <p:cNvSpPr/>
            <p:nvPr/>
          </p:nvSpPr>
          <p:spPr>
            <a:xfrm>
              <a:off x="-313691" y="813730"/>
              <a:ext cx="754800" cy="8049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5"/>
            <p:cNvSpPr/>
            <p:nvPr/>
          </p:nvSpPr>
          <p:spPr>
            <a:xfrm>
              <a:off x="6442492" y="309450"/>
              <a:ext cx="754800" cy="8049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5"/>
            <p:cNvSpPr/>
            <p:nvPr/>
          </p:nvSpPr>
          <p:spPr>
            <a:xfrm>
              <a:off x="53899" y="237925"/>
              <a:ext cx="1000200" cy="10668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5"/>
            <p:cNvSpPr/>
            <p:nvPr/>
          </p:nvSpPr>
          <p:spPr>
            <a:xfrm>
              <a:off x="304107" y="-18375"/>
              <a:ext cx="420900" cy="4491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5"/>
            <p:cNvSpPr/>
            <p:nvPr/>
          </p:nvSpPr>
          <p:spPr>
            <a:xfrm>
              <a:off x="6589606" y="1038628"/>
              <a:ext cx="249600" cy="2661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 name="Google Shape;45;p5"/>
          <p:cNvGrpSpPr/>
          <p:nvPr/>
        </p:nvGrpSpPr>
        <p:grpSpPr>
          <a:xfrm>
            <a:off x="7485392" y="1755351"/>
            <a:ext cx="2830800" cy="3388272"/>
            <a:chOff x="7485392" y="1755351"/>
            <a:chExt cx="2830800" cy="3388272"/>
          </a:xfrm>
        </p:grpSpPr>
        <p:sp>
          <p:nvSpPr>
            <p:cNvPr id="46" name="Google Shape;46;p5"/>
            <p:cNvSpPr/>
            <p:nvPr/>
          </p:nvSpPr>
          <p:spPr>
            <a:xfrm>
              <a:off x="8005394" y="2926923"/>
              <a:ext cx="2078100" cy="22167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5"/>
            <p:cNvSpPr/>
            <p:nvPr/>
          </p:nvSpPr>
          <p:spPr>
            <a:xfrm>
              <a:off x="7485392" y="1755351"/>
              <a:ext cx="2830800" cy="30192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 name="Google Shape;48;p5"/>
          <p:cNvSpPr txBox="1">
            <a:spLocks noGrp="1"/>
          </p:cNvSpPr>
          <p:nvPr>
            <p:ph type="body" idx="1"/>
          </p:nvPr>
        </p:nvSpPr>
        <p:spPr>
          <a:xfrm>
            <a:off x="914575" y="1584425"/>
            <a:ext cx="6999600" cy="2999700"/>
          </a:xfrm>
          <a:prstGeom prst="rect">
            <a:avLst/>
          </a:prstGeom>
        </p:spPr>
        <p:txBody>
          <a:bodyPr spcFirstLastPara="1" wrap="square" lIns="0" tIns="0" rIns="0" bIns="0" anchor="t" anchorCtr="0">
            <a:noAutofit/>
          </a:bodyPr>
          <a:lstStyle>
            <a:lvl1pPr marL="457200" lvl="0" indent="-381000" rtl="0">
              <a:spcBef>
                <a:spcPts val="600"/>
              </a:spcBef>
              <a:spcAft>
                <a:spcPts val="0"/>
              </a:spcAft>
              <a:buSzPts val="24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81000" rtl="0">
              <a:spcBef>
                <a:spcPts val="0"/>
              </a:spcBef>
              <a:spcAft>
                <a:spcPts val="0"/>
              </a:spcAft>
              <a:buSzPts val="2400"/>
              <a:buChar char="╺"/>
              <a:defRPr/>
            </a:lvl4pPr>
            <a:lvl5pPr marL="2286000" lvl="4" indent="-381000" rtl="0">
              <a:spcBef>
                <a:spcPts val="0"/>
              </a:spcBef>
              <a:spcAft>
                <a:spcPts val="0"/>
              </a:spcAft>
              <a:buSzPts val="2400"/>
              <a:buChar char="○"/>
              <a:defRPr/>
            </a:lvl5pPr>
            <a:lvl6pPr marL="2743200" lvl="5" indent="-381000" rtl="0">
              <a:spcBef>
                <a:spcPts val="0"/>
              </a:spcBef>
              <a:spcAft>
                <a:spcPts val="0"/>
              </a:spcAft>
              <a:buSzPts val="2400"/>
              <a:buChar char="■"/>
              <a:defRPr/>
            </a:lvl6pPr>
            <a:lvl7pPr marL="3200400" lvl="6" indent="-381000" rtl="0">
              <a:spcBef>
                <a:spcPts val="0"/>
              </a:spcBef>
              <a:spcAft>
                <a:spcPts val="0"/>
              </a:spcAft>
              <a:buSzPts val="2400"/>
              <a:buChar char="●"/>
              <a:defRPr/>
            </a:lvl7pPr>
            <a:lvl8pPr marL="3657600" lvl="7" indent="-381000" rtl="0">
              <a:spcBef>
                <a:spcPts val="0"/>
              </a:spcBef>
              <a:spcAft>
                <a:spcPts val="0"/>
              </a:spcAft>
              <a:buSzPts val="2400"/>
              <a:buChar char="○"/>
              <a:defRPr/>
            </a:lvl8pPr>
            <a:lvl9pPr marL="4114800" lvl="8" indent="-381000" rtl="0">
              <a:spcBef>
                <a:spcPts val="0"/>
              </a:spcBef>
              <a:spcAft>
                <a:spcPts val="0"/>
              </a:spcAft>
              <a:buSzPts val="2400"/>
              <a:buChar char="■"/>
              <a:defRPr/>
            </a:lvl9pPr>
          </a:lstStyle>
          <a:p>
            <a:endParaRPr/>
          </a:p>
        </p:txBody>
      </p:sp>
      <p:sp>
        <p:nvSpPr>
          <p:cNvPr id="49" name="Google Shape;49;p5"/>
          <p:cNvSpPr txBox="1">
            <a:spLocks noGrp="1"/>
          </p:cNvSpPr>
          <p:nvPr>
            <p:ph type="sldNum" idx="12"/>
          </p:nvPr>
        </p:nvSpPr>
        <p:spPr>
          <a:xfrm>
            <a:off x="8557525" y="0"/>
            <a:ext cx="4341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50" name="Google Shape;50;p5"/>
          <p:cNvSpPr txBox="1">
            <a:spLocks noGrp="1"/>
          </p:cNvSpPr>
          <p:nvPr>
            <p:ph type="title"/>
          </p:nvPr>
        </p:nvSpPr>
        <p:spPr>
          <a:xfrm>
            <a:off x="914575" y="495875"/>
            <a:ext cx="6026700" cy="813000"/>
          </a:xfrm>
          <a:prstGeom prst="rect">
            <a:avLst/>
          </a:prstGeom>
        </p:spPr>
        <p:txBody>
          <a:bodyPr spcFirstLastPara="1" wrap="square" lIns="0" tIns="0" rIns="0" bIns="0" anchor="ctr" anchorCtr="0">
            <a:noAutofit/>
          </a:bodyPr>
          <a:lstStyle>
            <a:lvl1pPr lvl="0" rtl="0">
              <a:spcBef>
                <a:spcPts val="0"/>
              </a:spcBef>
              <a:spcAft>
                <a:spcPts val="0"/>
              </a:spcAft>
              <a:buSzPts val="2000"/>
              <a:buNone/>
              <a:defRPr/>
            </a:lvl1pPr>
            <a:lvl2pPr lvl="1" rtl="0">
              <a:spcBef>
                <a:spcPts val="0"/>
              </a:spcBef>
              <a:spcAft>
                <a:spcPts val="0"/>
              </a:spcAft>
              <a:buSzPts val="2000"/>
              <a:buNone/>
              <a:defRPr/>
            </a:lvl2pPr>
            <a:lvl3pPr lvl="2" rtl="0">
              <a:spcBef>
                <a:spcPts val="0"/>
              </a:spcBef>
              <a:spcAft>
                <a:spcPts val="0"/>
              </a:spcAft>
              <a:buSzPts val="2000"/>
              <a:buNone/>
              <a:defRPr/>
            </a:lvl3pPr>
            <a:lvl4pPr lvl="3" rtl="0">
              <a:spcBef>
                <a:spcPts val="0"/>
              </a:spcBef>
              <a:spcAft>
                <a:spcPts val="0"/>
              </a:spcAft>
              <a:buSzPts val="2000"/>
              <a:buNone/>
              <a:defRPr/>
            </a:lvl4pPr>
            <a:lvl5pPr lvl="4" rtl="0">
              <a:spcBef>
                <a:spcPts val="0"/>
              </a:spcBef>
              <a:spcAft>
                <a:spcPts val="0"/>
              </a:spcAft>
              <a:buSzPts val="2000"/>
              <a:buNone/>
              <a:defRPr/>
            </a:lvl5pPr>
            <a:lvl6pPr lvl="5" rtl="0">
              <a:spcBef>
                <a:spcPts val="0"/>
              </a:spcBef>
              <a:spcAft>
                <a:spcPts val="0"/>
              </a:spcAft>
              <a:buSzPts val="2000"/>
              <a:buNone/>
              <a:defRPr/>
            </a:lvl6pPr>
            <a:lvl7pPr lvl="6" rtl="0">
              <a:spcBef>
                <a:spcPts val="0"/>
              </a:spcBef>
              <a:spcAft>
                <a:spcPts val="0"/>
              </a:spcAft>
              <a:buSzPts val="2000"/>
              <a:buNone/>
              <a:defRPr/>
            </a:lvl7pPr>
            <a:lvl8pPr lvl="7" rtl="0">
              <a:spcBef>
                <a:spcPts val="0"/>
              </a:spcBef>
              <a:spcAft>
                <a:spcPts val="0"/>
              </a:spcAft>
              <a:buSzPts val="2000"/>
              <a:buNone/>
              <a:defRPr/>
            </a:lvl8pPr>
            <a:lvl9pPr lvl="8" rtl="0">
              <a:spcBef>
                <a:spcPts val="0"/>
              </a:spcBef>
              <a:spcAft>
                <a:spcPts val="0"/>
              </a:spcAft>
              <a:buSzPts val="20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1 column + Image">
  <p:cSld name="TITLE_AND_BODY_1">
    <p:spTree>
      <p:nvGrpSpPr>
        <p:cNvPr id="1" name="Shape 51"/>
        <p:cNvGrpSpPr/>
        <p:nvPr/>
      </p:nvGrpSpPr>
      <p:grpSpPr>
        <a:xfrm>
          <a:off x="0" y="0"/>
          <a:ext cx="0" cy="0"/>
          <a:chOff x="0" y="0"/>
          <a:chExt cx="0" cy="0"/>
        </a:xfrm>
      </p:grpSpPr>
      <p:sp>
        <p:nvSpPr>
          <p:cNvPr id="52" name="Google Shape;52;p6"/>
          <p:cNvSpPr/>
          <p:nvPr/>
        </p:nvSpPr>
        <p:spPr>
          <a:xfrm>
            <a:off x="-7800" y="-12200"/>
            <a:ext cx="6248300" cy="5166925"/>
          </a:xfrm>
          <a:custGeom>
            <a:avLst/>
            <a:gdLst/>
            <a:ahLst/>
            <a:cxnLst/>
            <a:rect l="l" t="t" r="r" b="b"/>
            <a:pathLst>
              <a:path w="249932" h="206677" extrusionOk="0">
                <a:moveTo>
                  <a:pt x="134610" y="206677"/>
                </a:moveTo>
                <a:lnTo>
                  <a:pt x="249932" y="0"/>
                </a:lnTo>
                <a:lnTo>
                  <a:pt x="312" y="176"/>
                </a:lnTo>
                <a:lnTo>
                  <a:pt x="0" y="206540"/>
                </a:lnTo>
                <a:close/>
              </a:path>
            </a:pathLst>
          </a:custGeom>
          <a:solidFill>
            <a:schemeClr val="lt1"/>
          </a:solidFill>
          <a:ln>
            <a:noFill/>
          </a:ln>
        </p:spPr>
      </p:sp>
      <p:grpSp>
        <p:nvGrpSpPr>
          <p:cNvPr id="53" name="Google Shape;53;p6"/>
          <p:cNvGrpSpPr/>
          <p:nvPr/>
        </p:nvGrpSpPr>
        <p:grpSpPr>
          <a:xfrm>
            <a:off x="-313691" y="-18375"/>
            <a:ext cx="6268866" cy="1637005"/>
            <a:chOff x="-313691" y="-18375"/>
            <a:chExt cx="6268866" cy="1637005"/>
          </a:xfrm>
        </p:grpSpPr>
        <p:sp>
          <p:nvSpPr>
            <p:cNvPr id="54" name="Google Shape;54;p6"/>
            <p:cNvSpPr/>
            <p:nvPr/>
          </p:nvSpPr>
          <p:spPr>
            <a:xfrm>
              <a:off x="256375" y="499825"/>
              <a:ext cx="5698800" cy="804900"/>
            </a:xfrm>
            <a:prstGeom prst="parallelogram">
              <a:avLst>
                <a:gd name="adj" fmla="val 54997"/>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6"/>
            <p:cNvSpPr/>
            <p:nvPr/>
          </p:nvSpPr>
          <p:spPr>
            <a:xfrm>
              <a:off x="-313691" y="813730"/>
              <a:ext cx="754800" cy="8049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6"/>
            <p:cNvSpPr/>
            <p:nvPr/>
          </p:nvSpPr>
          <p:spPr>
            <a:xfrm>
              <a:off x="53899" y="237925"/>
              <a:ext cx="1000200" cy="10668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6"/>
            <p:cNvSpPr/>
            <p:nvPr/>
          </p:nvSpPr>
          <p:spPr>
            <a:xfrm>
              <a:off x="304107" y="-18375"/>
              <a:ext cx="420900" cy="4491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 name="Google Shape;58;p6"/>
          <p:cNvGrpSpPr/>
          <p:nvPr/>
        </p:nvGrpSpPr>
        <p:grpSpPr>
          <a:xfrm>
            <a:off x="8378663" y="3572732"/>
            <a:ext cx="1312359" cy="1570803"/>
            <a:chOff x="7485392" y="1755351"/>
            <a:chExt cx="2830800" cy="3388272"/>
          </a:xfrm>
        </p:grpSpPr>
        <p:sp>
          <p:nvSpPr>
            <p:cNvPr id="59" name="Google Shape;59;p6"/>
            <p:cNvSpPr/>
            <p:nvPr/>
          </p:nvSpPr>
          <p:spPr>
            <a:xfrm>
              <a:off x="8005394" y="2926923"/>
              <a:ext cx="2078100" cy="22167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6"/>
            <p:cNvSpPr/>
            <p:nvPr/>
          </p:nvSpPr>
          <p:spPr>
            <a:xfrm>
              <a:off x="7485392" y="1755351"/>
              <a:ext cx="2830800" cy="30192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1" name="Google Shape;61;p6"/>
          <p:cNvSpPr/>
          <p:nvPr/>
        </p:nvSpPr>
        <p:spPr>
          <a:xfrm>
            <a:off x="3171580" y="2571750"/>
            <a:ext cx="1806600" cy="2582700"/>
          </a:xfrm>
          <a:prstGeom prst="parallelogram">
            <a:avLst>
              <a:gd name="adj" fmla="val 79448"/>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6"/>
          <p:cNvSpPr/>
          <p:nvPr/>
        </p:nvSpPr>
        <p:spPr>
          <a:xfrm>
            <a:off x="2918594" y="0"/>
            <a:ext cx="3321900" cy="4749900"/>
          </a:xfrm>
          <a:prstGeom prst="parallelogram">
            <a:avLst>
              <a:gd name="adj" fmla="val 79448"/>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6"/>
          <p:cNvSpPr txBox="1">
            <a:spLocks noGrp="1"/>
          </p:cNvSpPr>
          <p:nvPr>
            <p:ph type="title"/>
          </p:nvPr>
        </p:nvSpPr>
        <p:spPr>
          <a:xfrm>
            <a:off x="914575" y="495875"/>
            <a:ext cx="3909000" cy="813000"/>
          </a:xfrm>
          <a:prstGeom prst="rect">
            <a:avLst/>
          </a:prstGeom>
        </p:spPr>
        <p:txBody>
          <a:bodyPr spcFirstLastPara="1" wrap="square" lIns="0" tIns="0" rIns="0" bIns="0" anchor="ctr" anchorCtr="0">
            <a:noAutofit/>
          </a:bodyPr>
          <a:lstStyle>
            <a:lvl1pPr lvl="0" rtl="0">
              <a:spcBef>
                <a:spcPts val="0"/>
              </a:spcBef>
              <a:spcAft>
                <a:spcPts val="0"/>
              </a:spcAft>
              <a:buSzPts val="2000"/>
              <a:buNone/>
              <a:defRPr/>
            </a:lvl1pPr>
            <a:lvl2pPr lvl="1" rtl="0">
              <a:spcBef>
                <a:spcPts val="0"/>
              </a:spcBef>
              <a:spcAft>
                <a:spcPts val="0"/>
              </a:spcAft>
              <a:buSzPts val="2000"/>
              <a:buNone/>
              <a:defRPr/>
            </a:lvl2pPr>
            <a:lvl3pPr lvl="2" rtl="0">
              <a:spcBef>
                <a:spcPts val="0"/>
              </a:spcBef>
              <a:spcAft>
                <a:spcPts val="0"/>
              </a:spcAft>
              <a:buSzPts val="2000"/>
              <a:buNone/>
              <a:defRPr/>
            </a:lvl3pPr>
            <a:lvl4pPr lvl="3" rtl="0">
              <a:spcBef>
                <a:spcPts val="0"/>
              </a:spcBef>
              <a:spcAft>
                <a:spcPts val="0"/>
              </a:spcAft>
              <a:buSzPts val="2000"/>
              <a:buNone/>
              <a:defRPr/>
            </a:lvl4pPr>
            <a:lvl5pPr lvl="4" rtl="0">
              <a:spcBef>
                <a:spcPts val="0"/>
              </a:spcBef>
              <a:spcAft>
                <a:spcPts val="0"/>
              </a:spcAft>
              <a:buSzPts val="2000"/>
              <a:buNone/>
              <a:defRPr/>
            </a:lvl5pPr>
            <a:lvl6pPr lvl="5" rtl="0">
              <a:spcBef>
                <a:spcPts val="0"/>
              </a:spcBef>
              <a:spcAft>
                <a:spcPts val="0"/>
              </a:spcAft>
              <a:buSzPts val="2000"/>
              <a:buNone/>
              <a:defRPr/>
            </a:lvl6pPr>
            <a:lvl7pPr lvl="6" rtl="0">
              <a:spcBef>
                <a:spcPts val="0"/>
              </a:spcBef>
              <a:spcAft>
                <a:spcPts val="0"/>
              </a:spcAft>
              <a:buSzPts val="2000"/>
              <a:buNone/>
              <a:defRPr/>
            </a:lvl7pPr>
            <a:lvl8pPr lvl="7" rtl="0">
              <a:spcBef>
                <a:spcPts val="0"/>
              </a:spcBef>
              <a:spcAft>
                <a:spcPts val="0"/>
              </a:spcAft>
              <a:buSzPts val="2000"/>
              <a:buNone/>
              <a:defRPr/>
            </a:lvl8pPr>
            <a:lvl9pPr lvl="8" rtl="0">
              <a:spcBef>
                <a:spcPts val="0"/>
              </a:spcBef>
              <a:spcAft>
                <a:spcPts val="0"/>
              </a:spcAft>
              <a:buSzPts val="2000"/>
              <a:buNone/>
              <a:defRPr/>
            </a:lvl9pPr>
          </a:lstStyle>
          <a:p>
            <a:endParaRPr/>
          </a:p>
        </p:txBody>
      </p:sp>
      <p:sp>
        <p:nvSpPr>
          <p:cNvPr id="64" name="Google Shape;64;p6"/>
          <p:cNvSpPr txBox="1">
            <a:spLocks noGrp="1"/>
          </p:cNvSpPr>
          <p:nvPr>
            <p:ph type="body" idx="1"/>
          </p:nvPr>
        </p:nvSpPr>
        <p:spPr>
          <a:xfrm>
            <a:off x="914575" y="1584425"/>
            <a:ext cx="2480700" cy="2999700"/>
          </a:xfrm>
          <a:prstGeom prst="rect">
            <a:avLst/>
          </a:prstGeom>
        </p:spPr>
        <p:txBody>
          <a:bodyPr spcFirstLastPara="1" wrap="square" lIns="0" tIns="0" rIns="0" bIns="0" anchor="t" anchorCtr="0">
            <a:noAutofit/>
          </a:bodyPr>
          <a:lstStyle>
            <a:lvl1pPr marL="457200" lvl="0" indent="-355600" rtl="0">
              <a:spcBef>
                <a:spcPts val="600"/>
              </a:spcBef>
              <a:spcAft>
                <a:spcPts val="0"/>
              </a:spcAft>
              <a:buSzPts val="2000"/>
              <a:buChar char="▰"/>
              <a:defRPr sz="2000"/>
            </a:lvl1pPr>
            <a:lvl2pPr marL="914400" lvl="1" indent="-355600" rtl="0">
              <a:spcBef>
                <a:spcPts val="0"/>
              </a:spcBef>
              <a:spcAft>
                <a:spcPts val="0"/>
              </a:spcAft>
              <a:buSzPts val="2000"/>
              <a:buChar char="╺"/>
              <a:defRPr sz="2000"/>
            </a:lvl2pPr>
            <a:lvl3pPr marL="1371600" lvl="2" indent="-355600" rtl="0">
              <a:spcBef>
                <a:spcPts val="0"/>
              </a:spcBef>
              <a:spcAft>
                <a:spcPts val="0"/>
              </a:spcAft>
              <a:buSzPts val="2000"/>
              <a:buChar char="╺"/>
              <a:defRPr sz="2000"/>
            </a:lvl3pPr>
            <a:lvl4pPr marL="1828800" lvl="3" indent="-355600" rtl="0">
              <a:spcBef>
                <a:spcPts val="0"/>
              </a:spcBef>
              <a:spcAft>
                <a:spcPts val="0"/>
              </a:spcAft>
              <a:buSzPts val="2000"/>
              <a:buChar char="╺"/>
              <a:defRPr sz="2000"/>
            </a:lvl4pPr>
            <a:lvl5pPr marL="2286000" lvl="4" indent="-355600" rtl="0">
              <a:spcBef>
                <a:spcPts val="0"/>
              </a:spcBef>
              <a:spcAft>
                <a:spcPts val="0"/>
              </a:spcAft>
              <a:buSzPts val="2000"/>
              <a:buChar char="○"/>
              <a:defRPr sz="2000"/>
            </a:lvl5pPr>
            <a:lvl6pPr marL="2743200" lvl="5" indent="-355600" rtl="0">
              <a:spcBef>
                <a:spcPts val="0"/>
              </a:spcBef>
              <a:spcAft>
                <a:spcPts val="0"/>
              </a:spcAft>
              <a:buSzPts val="2000"/>
              <a:buChar char="■"/>
              <a:defRPr sz="2000"/>
            </a:lvl6pPr>
            <a:lvl7pPr marL="3200400" lvl="6" indent="-355600" rtl="0">
              <a:spcBef>
                <a:spcPts val="0"/>
              </a:spcBef>
              <a:spcAft>
                <a:spcPts val="0"/>
              </a:spcAft>
              <a:buSzPts val="2000"/>
              <a:buChar char="●"/>
              <a:defRPr sz="2000"/>
            </a:lvl7pPr>
            <a:lvl8pPr marL="3657600" lvl="7" indent="-355600" rtl="0">
              <a:spcBef>
                <a:spcPts val="0"/>
              </a:spcBef>
              <a:spcAft>
                <a:spcPts val="0"/>
              </a:spcAft>
              <a:buSzPts val="2000"/>
              <a:buChar char="○"/>
              <a:defRPr sz="2000"/>
            </a:lvl8pPr>
            <a:lvl9pPr marL="4114800" lvl="8" indent="-355600" rtl="0">
              <a:spcBef>
                <a:spcPts val="0"/>
              </a:spcBef>
              <a:spcAft>
                <a:spcPts val="0"/>
              </a:spcAft>
              <a:buSzPts val="2000"/>
              <a:buChar char="■"/>
              <a:defRPr sz="2000"/>
            </a:lvl9pPr>
          </a:lstStyle>
          <a:p>
            <a:endParaRPr/>
          </a:p>
        </p:txBody>
      </p:sp>
      <p:sp>
        <p:nvSpPr>
          <p:cNvPr id="65" name="Google Shape;65;p6"/>
          <p:cNvSpPr txBox="1">
            <a:spLocks noGrp="1"/>
          </p:cNvSpPr>
          <p:nvPr>
            <p:ph type="sldNum" idx="12"/>
          </p:nvPr>
        </p:nvSpPr>
        <p:spPr>
          <a:xfrm>
            <a:off x="8694775" y="4749850"/>
            <a:ext cx="4494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bg>
      <p:bgPr>
        <a:solidFill>
          <a:schemeClr val="lt1"/>
        </a:solidFill>
        <a:effectLst/>
      </p:bgPr>
    </p:bg>
    <p:spTree>
      <p:nvGrpSpPr>
        <p:cNvPr id="1" name="Shape 66"/>
        <p:cNvGrpSpPr/>
        <p:nvPr/>
      </p:nvGrpSpPr>
      <p:grpSpPr>
        <a:xfrm>
          <a:off x="0" y="0"/>
          <a:ext cx="0" cy="0"/>
          <a:chOff x="0" y="0"/>
          <a:chExt cx="0" cy="0"/>
        </a:xfrm>
      </p:grpSpPr>
      <p:grpSp>
        <p:nvGrpSpPr>
          <p:cNvPr id="67" name="Google Shape;67;p7"/>
          <p:cNvGrpSpPr/>
          <p:nvPr/>
        </p:nvGrpSpPr>
        <p:grpSpPr>
          <a:xfrm>
            <a:off x="-313691" y="-18375"/>
            <a:ext cx="7510983" cy="1637005"/>
            <a:chOff x="-313691" y="-18375"/>
            <a:chExt cx="7510983" cy="1637005"/>
          </a:xfrm>
        </p:grpSpPr>
        <p:sp>
          <p:nvSpPr>
            <p:cNvPr id="68" name="Google Shape;68;p7"/>
            <p:cNvSpPr/>
            <p:nvPr/>
          </p:nvSpPr>
          <p:spPr>
            <a:xfrm>
              <a:off x="256376" y="499825"/>
              <a:ext cx="6692400" cy="804900"/>
            </a:xfrm>
            <a:prstGeom prst="parallelogram">
              <a:avLst>
                <a:gd name="adj" fmla="val 54997"/>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7"/>
            <p:cNvSpPr/>
            <p:nvPr/>
          </p:nvSpPr>
          <p:spPr>
            <a:xfrm>
              <a:off x="-313691" y="813730"/>
              <a:ext cx="754800" cy="8049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7"/>
            <p:cNvSpPr/>
            <p:nvPr/>
          </p:nvSpPr>
          <p:spPr>
            <a:xfrm>
              <a:off x="6442492" y="309450"/>
              <a:ext cx="754800" cy="8049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7"/>
            <p:cNvSpPr/>
            <p:nvPr/>
          </p:nvSpPr>
          <p:spPr>
            <a:xfrm>
              <a:off x="53899" y="237925"/>
              <a:ext cx="1000200" cy="10668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7"/>
            <p:cNvSpPr/>
            <p:nvPr/>
          </p:nvSpPr>
          <p:spPr>
            <a:xfrm>
              <a:off x="304107" y="-18375"/>
              <a:ext cx="420900" cy="4491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7"/>
            <p:cNvSpPr/>
            <p:nvPr/>
          </p:nvSpPr>
          <p:spPr>
            <a:xfrm>
              <a:off x="6589606" y="1038628"/>
              <a:ext cx="249600" cy="2661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 name="Google Shape;74;p7"/>
          <p:cNvGrpSpPr/>
          <p:nvPr/>
        </p:nvGrpSpPr>
        <p:grpSpPr>
          <a:xfrm>
            <a:off x="7485392" y="1755351"/>
            <a:ext cx="2830800" cy="3388272"/>
            <a:chOff x="7485392" y="1755351"/>
            <a:chExt cx="2830800" cy="3388272"/>
          </a:xfrm>
        </p:grpSpPr>
        <p:sp>
          <p:nvSpPr>
            <p:cNvPr id="75" name="Google Shape;75;p7"/>
            <p:cNvSpPr/>
            <p:nvPr/>
          </p:nvSpPr>
          <p:spPr>
            <a:xfrm>
              <a:off x="8005394" y="2926923"/>
              <a:ext cx="2078100" cy="22167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7"/>
            <p:cNvSpPr/>
            <p:nvPr/>
          </p:nvSpPr>
          <p:spPr>
            <a:xfrm>
              <a:off x="7485392" y="1755351"/>
              <a:ext cx="2830800" cy="30192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7" name="Google Shape;77;p7"/>
          <p:cNvSpPr txBox="1">
            <a:spLocks noGrp="1"/>
          </p:cNvSpPr>
          <p:nvPr>
            <p:ph type="title"/>
          </p:nvPr>
        </p:nvSpPr>
        <p:spPr>
          <a:xfrm>
            <a:off x="914575" y="495875"/>
            <a:ext cx="6026700" cy="813000"/>
          </a:xfrm>
          <a:prstGeom prst="rect">
            <a:avLst/>
          </a:prstGeom>
        </p:spPr>
        <p:txBody>
          <a:bodyPr spcFirstLastPara="1" wrap="square" lIns="0" tIns="0" rIns="0" bIns="0" anchor="ctr" anchorCtr="0">
            <a:noAutofit/>
          </a:bodyPr>
          <a:lstStyle>
            <a:lvl1pPr lvl="0" rtl="0">
              <a:spcBef>
                <a:spcPts val="0"/>
              </a:spcBef>
              <a:spcAft>
                <a:spcPts val="0"/>
              </a:spcAft>
              <a:buSzPts val="2000"/>
              <a:buNone/>
              <a:defRPr/>
            </a:lvl1pPr>
            <a:lvl2pPr lvl="1" rtl="0">
              <a:spcBef>
                <a:spcPts val="0"/>
              </a:spcBef>
              <a:spcAft>
                <a:spcPts val="0"/>
              </a:spcAft>
              <a:buSzPts val="2000"/>
              <a:buNone/>
              <a:defRPr/>
            </a:lvl2pPr>
            <a:lvl3pPr lvl="2" rtl="0">
              <a:spcBef>
                <a:spcPts val="0"/>
              </a:spcBef>
              <a:spcAft>
                <a:spcPts val="0"/>
              </a:spcAft>
              <a:buSzPts val="2000"/>
              <a:buNone/>
              <a:defRPr/>
            </a:lvl3pPr>
            <a:lvl4pPr lvl="3" rtl="0">
              <a:spcBef>
                <a:spcPts val="0"/>
              </a:spcBef>
              <a:spcAft>
                <a:spcPts val="0"/>
              </a:spcAft>
              <a:buSzPts val="2000"/>
              <a:buNone/>
              <a:defRPr/>
            </a:lvl4pPr>
            <a:lvl5pPr lvl="4" rtl="0">
              <a:spcBef>
                <a:spcPts val="0"/>
              </a:spcBef>
              <a:spcAft>
                <a:spcPts val="0"/>
              </a:spcAft>
              <a:buSzPts val="2000"/>
              <a:buNone/>
              <a:defRPr/>
            </a:lvl5pPr>
            <a:lvl6pPr lvl="5" rtl="0">
              <a:spcBef>
                <a:spcPts val="0"/>
              </a:spcBef>
              <a:spcAft>
                <a:spcPts val="0"/>
              </a:spcAft>
              <a:buSzPts val="2000"/>
              <a:buNone/>
              <a:defRPr/>
            </a:lvl6pPr>
            <a:lvl7pPr lvl="6" rtl="0">
              <a:spcBef>
                <a:spcPts val="0"/>
              </a:spcBef>
              <a:spcAft>
                <a:spcPts val="0"/>
              </a:spcAft>
              <a:buSzPts val="2000"/>
              <a:buNone/>
              <a:defRPr/>
            </a:lvl7pPr>
            <a:lvl8pPr lvl="7" rtl="0">
              <a:spcBef>
                <a:spcPts val="0"/>
              </a:spcBef>
              <a:spcAft>
                <a:spcPts val="0"/>
              </a:spcAft>
              <a:buSzPts val="2000"/>
              <a:buNone/>
              <a:defRPr/>
            </a:lvl8pPr>
            <a:lvl9pPr lvl="8" rtl="0">
              <a:spcBef>
                <a:spcPts val="0"/>
              </a:spcBef>
              <a:spcAft>
                <a:spcPts val="0"/>
              </a:spcAft>
              <a:buSzPts val="2000"/>
              <a:buNone/>
              <a:defRPr/>
            </a:lvl9pPr>
          </a:lstStyle>
          <a:p>
            <a:endParaRPr/>
          </a:p>
        </p:txBody>
      </p:sp>
      <p:sp>
        <p:nvSpPr>
          <p:cNvPr id="78" name="Google Shape;78;p7"/>
          <p:cNvSpPr txBox="1">
            <a:spLocks noGrp="1"/>
          </p:cNvSpPr>
          <p:nvPr>
            <p:ph type="body" idx="1"/>
          </p:nvPr>
        </p:nvSpPr>
        <p:spPr>
          <a:xfrm>
            <a:off x="914575" y="1584425"/>
            <a:ext cx="3264000" cy="2957100"/>
          </a:xfrm>
          <a:prstGeom prst="rect">
            <a:avLst/>
          </a:prstGeom>
        </p:spPr>
        <p:txBody>
          <a:bodyPr spcFirstLastPara="1" wrap="square" lIns="0" tIns="0" rIns="0" bIns="0" anchor="t" anchorCtr="0">
            <a:noAutofit/>
          </a:bodyPr>
          <a:lstStyle>
            <a:lvl1pPr marL="457200" lvl="0" indent="-368300" rtl="0">
              <a:spcBef>
                <a:spcPts val="600"/>
              </a:spcBef>
              <a:spcAft>
                <a:spcPts val="0"/>
              </a:spcAft>
              <a:buSzPts val="2200"/>
              <a:buChar char="▰"/>
              <a:defRPr sz="2200"/>
            </a:lvl1pPr>
            <a:lvl2pPr marL="914400" lvl="1" indent="-368300" rtl="0">
              <a:spcBef>
                <a:spcPts val="0"/>
              </a:spcBef>
              <a:spcAft>
                <a:spcPts val="0"/>
              </a:spcAft>
              <a:buSzPts val="2200"/>
              <a:buChar char="╺"/>
              <a:defRPr sz="2200"/>
            </a:lvl2pPr>
            <a:lvl3pPr marL="1371600" lvl="2" indent="-368300" rtl="0">
              <a:spcBef>
                <a:spcPts val="0"/>
              </a:spcBef>
              <a:spcAft>
                <a:spcPts val="0"/>
              </a:spcAft>
              <a:buSzPts val="2200"/>
              <a:buChar char="╺"/>
              <a:defRPr sz="2200"/>
            </a:lvl3pPr>
            <a:lvl4pPr marL="1828800" lvl="3" indent="-368300" rtl="0">
              <a:spcBef>
                <a:spcPts val="0"/>
              </a:spcBef>
              <a:spcAft>
                <a:spcPts val="0"/>
              </a:spcAft>
              <a:buSzPts val="2200"/>
              <a:buChar char="╺"/>
              <a:defRPr sz="2200"/>
            </a:lvl4pPr>
            <a:lvl5pPr marL="2286000" lvl="4" indent="-368300" rtl="0">
              <a:spcBef>
                <a:spcPts val="0"/>
              </a:spcBef>
              <a:spcAft>
                <a:spcPts val="0"/>
              </a:spcAft>
              <a:buSzPts val="2200"/>
              <a:buChar char="○"/>
              <a:defRPr sz="2200"/>
            </a:lvl5pPr>
            <a:lvl6pPr marL="2743200" lvl="5" indent="-368300" rtl="0">
              <a:spcBef>
                <a:spcPts val="0"/>
              </a:spcBef>
              <a:spcAft>
                <a:spcPts val="0"/>
              </a:spcAft>
              <a:buSzPts val="2200"/>
              <a:buChar char="■"/>
              <a:defRPr sz="2200"/>
            </a:lvl6pPr>
            <a:lvl7pPr marL="3200400" lvl="6" indent="-368300" rtl="0">
              <a:spcBef>
                <a:spcPts val="0"/>
              </a:spcBef>
              <a:spcAft>
                <a:spcPts val="0"/>
              </a:spcAft>
              <a:buSzPts val="2200"/>
              <a:buChar char="●"/>
              <a:defRPr sz="2200"/>
            </a:lvl7pPr>
            <a:lvl8pPr marL="3657600" lvl="7" indent="-368300" rtl="0">
              <a:spcBef>
                <a:spcPts val="0"/>
              </a:spcBef>
              <a:spcAft>
                <a:spcPts val="0"/>
              </a:spcAft>
              <a:buSzPts val="2200"/>
              <a:buChar char="○"/>
              <a:defRPr sz="2200"/>
            </a:lvl8pPr>
            <a:lvl9pPr marL="4114800" lvl="8" indent="-368300" rtl="0">
              <a:spcBef>
                <a:spcPts val="0"/>
              </a:spcBef>
              <a:spcAft>
                <a:spcPts val="0"/>
              </a:spcAft>
              <a:buSzPts val="2200"/>
              <a:buChar char="■"/>
              <a:defRPr sz="2200"/>
            </a:lvl9pPr>
          </a:lstStyle>
          <a:p>
            <a:endParaRPr/>
          </a:p>
        </p:txBody>
      </p:sp>
      <p:sp>
        <p:nvSpPr>
          <p:cNvPr id="79" name="Google Shape;79;p7"/>
          <p:cNvSpPr txBox="1">
            <a:spLocks noGrp="1"/>
          </p:cNvSpPr>
          <p:nvPr>
            <p:ph type="body" idx="2"/>
          </p:nvPr>
        </p:nvSpPr>
        <p:spPr>
          <a:xfrm>
            <a:off x="4650178" y="1584425"/>
            <a:ext cx="3264000" cy="2957100"/>
          </a:xfrm>
          <a:prstGeom prst="rect">
            <a:avLst/>
          </a:prstGeom>
        </p:spPr>
        <p:txBody>
          <a:bodyPr spcFirstLastPara="1" wrap="square" lIns="0" tIns="0" rIns="0" bIns="0" anchor="t" anchorCtr="0">
            <a:noAutofit/>
          </a:bodyPr>
          <a:lstStyle>
            <a:lvl1pPr marL="457200" lvl="0" indent="-368300" rtl="0">
              <a:spcBef>
                <a:spcPts val="600"/>
              </a:spcBef>
              <a:spcAft>
                <a:spcPts val="0"/>
              </a:spcAft>
              <a:buSzPts val="2200"/>
              <a:buChar char="▰"/>
              <a:defRPr sz="2200"/>
            </a:lvl1pPr>
            <a:lvl2pPr marL="914400" lvl="1" indent="-368300" rtl="0">
              <a:spcBef>
                <a:spcPts val="0"/>
              </a:spcBef>
              <a:spcAft>
                <a:spcPts val="0"/>
              </a:spcAft>
              <a:buSzPts val="2200"/>
              <a:buChar char="╺"/>
              <a:defRPr sz="2200"/>
            </a:lvl2pPr>
            <a:lvl3pPr marL="1371600" lvl="2" indent="-368300" rtl="0">
              <a:spcBef>
                <a:spcPts val="0"/>
              </a:spcBef>
              <a:spcAft>
                <a:spcPts val="0"/>
              </a:spcAft>
              <a:buSzPts val="2200"/>
              <a:buChar char="╺"/>
              <a:defRPr sz="2200"/>
            </a:lvl3pPr>
            <a:lvl4pPr marL="1828800" lvl="3" indent="-368300" rtl="0">
              <a:spcBef>
                <a:spcPts val="0"/>
              </a:spcBef>
              <a:spcAft>
                <a:spcPts val="0"/>
              </a:spcAft>
              <a:buSzPts val="2200"/>
              <a:buChar char="╺"/>
              <a:defRPr sz="2200"/>
            </a:lvl4pPr>
            <a:lvl5pPr marL="2286000" lvl="4" indent="-368300" rtl="0">
              <a:spcBef>
                <a:spcPts val="0"/>
              </a:spcBef>
              <a:spcAft>
                <a:spcPts val="0"/>
              </a:spcAft>
              <a:buSzPts val="2200"/>
              <a:buChar char="○"/>
              <a:defRPr sz="2200"/>
            </a:lvl5pPr>
            <a:lvl6pPr marL="2743200" lvl="5" indent="-368300" rtl="0">
              <a:spcBef>
                <a:spcPts val="0"/>
              </a:spcBef>
              <a:spcAft>
                <a:spcPts val="0"/>
              </a:spcAft>
              <a:buSzPts val="2200"/>
              <a:buChar char="■"/>
              <a:defRPr sz="2200"/>
            </a:lvl6pPr>
            <a:lvl7pPr marL="3200400" lvl="6" indent="-368300" rtl="0">
              <a:spcBef>
                <a:spcPts val="0"/>
              </a:spcBef>
              <a:spcAft>
                <a:spcPts val="0"/>
              </a:spcAft>
              <a:buSzPts val="2200"/>
              <a:buChar char="●"/>
              <a:defRPr sz="2200"/>
            </a:lvl7pPr>
            <a:lvl8pPr marL="3657600" lvl="7" indent="-368300" rtl="0">
              <a:spcBef>
                <a:spcPts val="0"/>
              </a:spcBef>
              <a:spcAft>
                <a:spcPts val="0"/>
              </a:spcAft>
              <a:buSzPts val="2200"/>
              <a:buChar char="○"/>
              <a:defRPr sz="2200"/>
            </a:lvl8pPr>
            <a:lvl9pPr marL="4114800" lvl="8" indent="-368300" rtl="0">
              <a:spcBef>
                <a:spcPts val="0"/>
              </a:spcBef>
              <a:spcAft>
                <a:spcPts val="0"/>
              </a:spcAft>
              <a:buSzPts val="2200"/>
              <a:buChar char="■"/>
              <a:defRPr sz="2200"/>
            </a:lvl9pPr>
          </a:lstStyle>
          <a:p>
            <a:endParaRPr/>
          </a:p>
        </p:txBody>
      </p:sp>
      <p:sp>
        <p:nvSpPr>
          <p:cNvPr id="80" name="Google Shape;80;p7"/>
          <p:cNvSpPr txBox="1">
            <a:spLocks noGrp="1"/>
          </p:cNvSpPr>
          <p:nvPr>
            <p:ph type="sldNum" idx="12"/>
          </p:nvPr>
        </p:nvSpPr>
        <p:spPr>
          <a:xfrm>
            <a:off x="8557525" y="0"/>
            <a:ext cx="4341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bg>
      <p:bgPr>
        <a:solidFill>
          <a:schemeClr val="lt1"/>
        </a:solidFill>
        <a:effectLst/>
      </p:bgPr>
    </p:bg>
    <p:spTree>
      <p:nvGrpSpPr>
        <p:cNvPr id="1" name="Shape 81"/>
        <p:cNvGrpSpPr/>
        <p:nvPr/>
      </p:nvGrpSpPr>
      <p:grpSpPr>
        <a:xfrm>
          <a:off x="0" y="0"/>
          <a:ext cx="0" cy="0"/>
          <a:chOff x="0" y="0"/>
          <a:chExt cx="0" cy="0"/>
        </a:xfrm>
      </p:grpSpPr>
      <p:grpSp>
        <p:nvGrpSpPr>
          <p:cNvPr id="82" name="Google Shape;82;p8"/>
          <p:cNvGrpSpPr/>
          <p:nvPr/>
        </p:nvGrpSpPr>
        <p:grpSpPr>
          <a:xfrm>
            <a:off x="-313691" y="-18375"/>
            <a:ext cx="7510983" cy="1637005"/>
            <a:chOff x="-313691" y="-18375"/>
            <a:chExt cx="7510983" cy="1637005"/>
          </a:xfrm>
        </p:grpSpPr>
        <p:sp>
          <p:nvSpPr>
            <p:cNvPr id="83" name="Google Shape;83;p8"/>
            <p:cNvSpPr/>
            <p:nvPr/>
          </p:nvSpPr>
          <p:spPr>
            <a:xfrm>
              <a:off x="256376" y="499825"/>
              <a:ext cx="6692400" cy="804900"/>
            </a:xfrm>
            <a:prstGeom prst="parallelogram">
              <a:avLst>
                <a:gd name="adj" fmla="val 54997"/>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8"/>
            <p:cNvSpPr/>
            <p:nvPr/>
          </p:nvSpPr>
          <p:spPr>
            <a:xfrm>
              <a:off x="-313691" y="813730"/>
              <a:ext cx="754800" cy="8049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8"/>
            <p:cNvSpPr/>
            <p:nvPr/>
          </p:nvSpPr>
          <p:spPr>
            <a:xfrm>
              <a:off x="6442492" y="309450"/>
              <a:ext cx="754800" cy="8049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8"/>
            <p:cNvSpPr/>
            <p:nvPr/>
          </p:nvSpPr>
          <p:spPr>
            <a:xfrm>
              <a:off x="53899" y="237925"/>
              <a:ext cx="1000200" cy="10668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8"/>
            <p:cNvSpPr/>
            <p:nvPr/>
          </p:nvSpPr>
          <p:spPr>
            <a:xfrm>
              <a:off x="304107" y="-18375"/>
              <a:ext cx="420900" cy="4491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8"/>
            <p:cNvSpPr/>
            <p:nvPr/>
          </p:nvSpPr>
          <p:spPr>
            <a:xfrm>
              <a:off x="6589606" y="1038628"/>
              <a:ext cx="249600" cy="2661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 name="Google Shape;89;p8"/>
          <p:cNvGrpSpPr/>
          <p:nvPr/>
        </p:nvGrpSpPr>
        <p:grpSpPr>
          <a:xfrm>
            <a:off x="7485392" y="1755351"/>
            <a:ext cx="2830800" cy="3388272"/>
            <a:chOff x="7485392" y="1755351"/>
            <a:chExt cx="2830800" cy="3388272"/>
          </a:xfrm>
        </p:grpSpPr>
        <p:sp>
          <p:nvSpPr>
            <p:cNvPr id="90" name="Google Shape;90;p8"/>
            <p:cNvSpPr/>
            <p:nvPr/>
          </p:nvSpPr>
          <p:spPr>
            <a:xfrm>
              <a:off x="8005394" y="2926923"/>
              <a:ext cx="2078100" cy="22167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8"/>
            <p:cNvSpPr/>
            <p:nvPr/>
          </p:nvSpPr>
          <p:spPr>
            <a:xfrm>
              <a:off x="7485392" y="1755351"/>
              <a:ext cx="2830800" cy="30192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2" name="Google Shape;92;p8"/>
          <p:cNvSpPr txBox="1">
            <a:spLocks noGrp="1"/>
          </p:cNvSpPr>
          <p:nvPr>
            <p:ph type="title"/>
          </p:nvPr>
        </p:nvSpPr>
        <p:spPr>
          <a:xfrm>
            <a:off x="914575" y="495875"/>
            <a:ext cx="6026700" cy="813000"/>
          </a:xfrm>
          <a:prstGeom prst="rect">
            <a:avLst/>
          </a:prstGeom>
        </p:spPr>
        <p:txBody>
          <a:bodyPr spcFirstLastPara="1" wrap="square" lIns="0" tIns="0" rIns="0" bIns="0" anchor="ctr" anchorCtr="0">
            <a:noAutofit/>
          </a:bodyPr>
          <a:lstStyle>
            <a:lvl1pPr lvl="0" rtl="0">
              <a:spcBef>
                <a:spcPts val="0"/>
              </a:spcBef>
              <a:spcAft>
                <a:spcPts val="0"/>
              </a:spcAft>
              <a:buSzPts val="2000"/>
              <a:buNone/>
              <a:defRPr/>
            </a:lvl1pPr>
            <a:lvl2pPr lvl="1" rtl="0">
              <a:spcBef>
                <a:spcPts val="0"/>
              </a:spcBef>
              <a:spcAft>
                <a:spcPts val="0"/>
              </a:spcAft>
              <a:buSzPts val="2000"/>
              <a:buNone/>
              <a:defRPr/>
            </a:lvl2pPr>
            <a:lvl3pPr lvl="2" rtl="0">
              <a:spcBef>
                <a:spcPts val="0"/>
              </a:spcBef>
              <a:spcAft>
                <a:spcPts val="0"/>
              </a:spcAft>
              <a:buSzPts val="2000"/>
              <a:buNone/>
              <a:defRPr/>
            </a:lvl3pPr>
            <a:lvl4pPr lvl="3" rtl="0">
              <a:spcBef>
                <a:spcPts val="0"/>
              </a:spcBef>
              <a:spcAft>
                <a:spcPts val="0"/>
              </a:spcAft>
              <a:buSzPts val="2000"/>
              <a:buNone/>
              <a:defRPr/>
            </a:lvl4pPr>
            <a:lvl5pPr lvl="4" rtl="0">
              <a:spcBef>
                <a:spcPts val="0"/>
              </a:spcBef>
              <a:spcAft>
                <a:spcPts val="0"/>
              </a:spcAft>
              <a:buSzPts val="2000"/>
              <a:buNone/>
              <a:defRPr/>
            </a:lvl5pPr>
            <a:lvl6pPr lvl="5" rtl="0">
              <a:spcBef>
                <a:spcPts val="0"/>
              </a:spcBef>
              <a:spcAft>
                <a:spcPts val="0"/>
              </a:spcAft>
              <a:buSzPts val="2000"/>
              <a:buNone/>
              <a:defRPr/>
            </a:lvl6pPr>
            <a:lvl7pPr lvl="6" rtl="0">
              <a:spcBef>
                <a:spcPts val="0"/>
              </a:spcBef>
              <a:spcAft>
                <a:spcPts val="0"/>
              </a:spcAft>
              <a:buSzPts val="2000"/>
              <a:buNone/>
              <a:defRPr/>
            </a:lvl7pPr>
            <a:lvl8pPr lvl="7" rtl="0">
              <a:spcBef>
                <a:spcPts val="0"/>
              </a:spcBef>
              <a:spcAft>
                <a:spcPts val="0"/>
              </a:spcAft>
              <a:buSzPts val="2000"/>
              <a:buNone/>
              <a:defRPr/>
            </a:lvl8pPr>
            <a:lvl9pPr lvl="8" rtl="0">
              <a:spcBef>
                <a:spcPts val="0"/>
              </a:spcBef>
              <a:spcAft>
                <a:spcPts val="0"/>
              </a:spcAft>
              <a:buSzPts val="2000"/>
              <a:buNone/>
              <a:defRPr/>
            </a:lvl9pPr>
          </a:lstStyle>
          <a:p>
            <a:endParaRPr/>
          </a:p>
        </p:txBody>
      </p:sp>
      <p:sp>
        <p:nvSpPr>
          <p:cNvPr id="93" name="Google Shape;93;p8"/>
          <p:cNvSpPr txBox="1">
            <a:spLocks noGrp="1"/>
          </p:cNvSpPr>
          <p:nvPr>
            <p:ph type="body" idx="1"/>
          </p:nvPr>
        </p:nvSpPr>
        <p:spPr>
          <a:xfrm>
            <a:off x="914575" y="1584425"/>
            <a:ext cx="2177100" cy="2957100"/>
          </a:xfrm>
          <a:prstGeom prst="rect">
            <a:avLst/>
          </a:prstGeom>
        </p:spPr>
        <p:txBody>
          <a:bodyPr spcFirstLastPara="1" wrap="square" lIns="0" tIns="0" rIns="0" bIns="0"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
        <p:nvSpPr>
          <p:cNvPr id="94" name="Google Shape;94;p8"/>
          <p:cNvSpPr txBox="1">
            <a:spLocks noGrp="1"/>
          </p:cNvSpPr>
          <p:nvPr>
            <p:ph type="body" idx="2"/>
          </p:nvPr>
        </p:nvSpPr>
        <p:spPr>
          <a:xfrm>
            <a:off x="3325823" y="1584425"/>
            <a:ext cx="2177100" cy="2957100"/>
          </a:xfrm>
          <a:prstGeom prst="rect">
            <a:avLst/>
          </a:prstGeom>
        </p:spPr>
        <p:txBody>
          <a:bodyPr spcFirstLastPara="1" wrap="square" lIns="0" tIns="0" rIns="0" bIns="0"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
        <p:nvSpPr>
          <p:cNvPr id="95" name="Google Shape;95;p8"/>
          <p:cNvSpPr txBox="1">
            <a:spLocks noGrp="1"/>
          </p:cNvSpPr>
          <p:nvPr>
            <p:ph type="body" idx="3"/>
          </p:nvPr>
        </p:nvSpPr>
        <p:spPr>
          <a:xfrm>
            <a:off x="5737072" y="1584425"/>
            <a:ext cx="2177100" cy="2957100"/>
          </a:xfrm>
          <a:prstGeom prst="rect">
            <a:avLst/>
          </a:prstGeom>
        </p:spPr>
        <p:txBody>
          <a:bodyPr spcFirstLastPara="1" wrap="square" lIns="0" tIns="0" rIns="0" bIns="0"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
        <p:nvSpPr>
          <p:cNvPr id="96" name="Google Shape;96;p8"/>
          <p:cNvSpPr txBox="1">
            <a:spLocks noGrp="1"/>
          </p:cNvSpPr>
          <p:nvPr>
            <p:ph type="sldNum" idx="12"/>
          </p:nvPr>
        </p:nvSpPr>
        <p:spPr>
          <a:xfrm>
            <a:off x="8557525" y="0"/>
            <a:ext cx="4341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lt1"/>
        </a:solidFill>
        <a:effectLst/>
      </p:bgPr>
    </p:bg>
    <p:spTree>
      <p:nvGrpSpPr>
        <p:cNvPr id="1" name="Shape 97"/>
        <p:cNvGrpSpPr/>
        <p:nvPr/>
      </p:nvGrpSpPr>
      <p:grpSpPr>
        <a:xfrm>
          <a:off x="0" y="0"/>
          <a:ext cx="0" cy="0"/>
          <a:chOff x="0" y="0"/>
          <a:chExt cx="0" cy="0"/>
        </a:xfrm>
      </p:grpSpPr>
      <p:grpSp>
        <p:nvGrpSpPr>
          <p:cNvPr id="98" name="Google Shape;98;p9"/>
          <p:cNvGrpSpPr/>
          <p:nvPr/>
        </p:nvGrpSpPr>
        <p:grpSpPr>
          <a:xfrm>
            <a:off x="-313691" y="-18375"/>
            <a:ext cx="7510983" cy="1637005"/>
            <a:chOff x="-313691" y="-18375"/>
            <a:chExt cx="7510983" cy="1637005"/>
          </a:xfrm>
        </p:grpSpPr>
        <p:sp>
          <p:nvSpPr>
            <p:cNvPr id="99" name="Google Shape;99;p9"/>
            <p:cNvSpPr/>
            <p:nvPr/>
          </p:nvSpPr>
          <p:spPr>
            <a:xfrm>
              <a:off x="256376" y="499825"/>
              <a:ext cx="6692400" cy="804900"/>
            </a:xfrm>
            <a:prstGeom prst="parallelogram">
              <a:avLst>
                <a:gd name="adj" fmla="val 54997"/>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9"/>
            <p:cNvSpPr/>
            <p:nvPr/>
          </p:nvSpPr>
          <p:spPr>
            <a:xfrm>
              <a:off x="-313691" y="813730"/>
              <a:ext cx="754800" cy="8049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9"/>
            <p:cNvSpPr/>
            <p:nvPr/>
          </p:nvSpPr>
          <p:spPr>
            <a:xfrm>
              <a:off x="6442492" y="309450"/>
              <a:ext cx="754800" cy="8049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9"/>
            <p:cNvSpPr/>
            <p:nvPr/>
          </p:nvSpPr>
          <p:spPr>
            <a:xfrm>
              <a:off x="53899" y="237925"/>
              <a:ext cx="1000200" cy="10668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9"/>
            <p:cNvSpPr/>
            <p:nvPr/>
          </p:nvSpPr>
          <p:spPr>
            <a:xfrm>
              <a:off x="304107" y="-18375"/>
              <a:ext cx="420900" cy="4491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9"/>
            <p:cNvSpPr/>
            <p:nvPr/>
          </p:nvSpPr>
          <p:spPr>
            <a:xfrm>
              <a:off x="6589606" y="1038628"/>
              <a:ext cx="249600" cy="2661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5" name="Google Shape;105;p9"/>
          <p:cNvGrpSpPr/>
          <p:nvPr/>
        </p:nvGrpSpPr>
        <p:grpSpPr>
          <a:xfrm>
            <a:off x="7485392" y="1755351"/>
            <a:ext cx="2830800" cy="3388272"/>
            <a:chOff x="7485392" y="1755351"/>
            <a:chExt cx="2830800" cy="3388272"/>
          </a:xfrm>
        </p:grpSpPr>
        <p:sp>
          <p:nvSpPr>
            <p:cNvPr id="106" name="Google Shape;106;p9"/>
            <p:cNvSpPr/>
            <p:nvPr/>
          </p:nvSpPr>
          <p:spPr>
            <a:xfrm>
              <a:off x="8005394" y="2926923"/>
              <a:ext cx="2078100" cy="22167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9"/>
            <p:cNvSpPr/>
            <p:nvPr/>
          </p:nvSpPr>
          <p:spPr>
            <a:xfrm>
              <a:off x="7485392" y="1755351"/>
              <a:ext cx="2830800" cy="30192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8" name="Google Shape;108;p9"/>
          <p:cNvSpPr txBox="1">
            <a:spLocks noGrp="1"/>
          </p:cNvSpPr>
          <p:nvPr>
            <p:ph type="title"/>
          </p:nvPr>
        </p:nvSpPr>
        <p:spPr>
          <a:xfrm>
            <a:off x="914575" y="495875"/>
            <a:ext cx="6026700" cy="813000"/>
          </a:xfrm>
          <a:prstGeom prst="rect">
            <a:avLst/>
          </a:prstGeom>
        </p:spPr>
        <p:txBody>
          <a:bodyPr spcFirstLastPara="1" wrap="square" lIns="0" tIns="0" rIns="0" bIns="0" anchor="ctr" anchorCtr="0">
            <a:noAutofit/>
          </a:bodyPr>
          <a:lstStyle>
            <a:lvl1pPr lvl="0" rtl="0">
              <a:spcBef>
                <a:spcPts val="0"/>
              </a:spcBef>
              <a:spcAft>
                <a:spcPts val="0"/>
              </a:spcAft>
              <a:buSzPts val="2000"/>
              <a:buNone/>
              <a:defRPr/>
            </a:lvl1pPr>
            <a:lvl2pPr lvl="1" rtl="0">
              <a:spcBef>
                <a:spcPts val="0"/>
              </a:spcBef>
              <a:spcAft>
                <a:spcPts val="0"/>
              </a:spcAft>
              <a:buSzPts val="2000"/>
              <a:buNone/>
              <a:defRPr/>
            </a:lvl2pPr>
            <a:lvl3pPr lvl="2" rtl="0">
              <a:spcBef>
                <a:spcPts val="0"/>
              </a:spcBef>
              <a:spcAft>
                <a:spcPts val="0"/>
              </a:spcAft>
              <a:buSzPts val="2000"/>
              <a:buNone/>
              <a:defRPr/>
            </a:lvl3pPr>
            <a:lvl4pPr lvl="3" rtl="0">
              <a:spcBef>
                <a:spcPts val="0"/>
              </a:spcBef>
              <a:spcAft>
                <a:spcPts val="0"/>
              </a:spcAft>
              <a:buSzPts val="2000"/>
              <a:buNone/>
              <a:defRPr/>
            </a:lvl4pPr>
            <a:lvl5pPr lvl="4" rtl="0">
              <a:spcBef>
                <a:spcPts val="0"/>
              </a:spcBef>
              <a:spcAft>
                <a:spcPts val="0"/>
              </a:spcAft>
              <a:buSzPts val="2000"/>
              <a:buNone/>
              <a:defRPr/>
            </a:lvl5pPr>
            <a:lvl6pPr lvl="5" rtl="0">
              <a:spcBef>
                <a:spcPts val="0"/>
              </a:spcBef>
              <a:spcAft>
                <a:spcPts val="0"/>
              </a:spcAft>
              <a:buSzPts val="2000"/>
              <a:buNone/>
              <a:defRPr/>
            </a:lvl6pPr>
            <a:lvl7pPr lvl="6" rtl="0">
              <a:spcBef>
                <a:spcPts val="0"/>
              </a:spcBef>
              <a:spcAft>
                <a:spcPts val="0"/>
              </a:spcAft>
              <a:buSzPts val="2000"/>
              <a:buNone/>
              <a:defRPr/>
            </a:lvl7pPr>
            <a:lvl8pPr lvl="7" rtl="0">
              <a:spcBef>
                <a:spcPts val="0"/>
              </a:spcBef>
              <a:spcAft>
                <a:spcPts val="0"/>
              </a:spcAft>
              <a:buSzPts val="2000"/>
              <a:buNone/>
              <a:defRPr/>
            </a:lvl8pPr>
            <a:lvl9pPr lvl="8" rtl="0">
              <a:spcBef>
                <a:spcPts val="0"/>
              </a:spcBef>
              <a:spcAft>
                <a:spcPts val="0"/>
              </a:spcAft>
              <a:buSzPts val="2000"/>
              <a:buNone/>
              <a:defRPr/>
            </a:lvl9pPr>
          </a:lstStyle>
          <a:p>
            <a:endParaRPr/>
          </a:p>
        </p:txBody>
      </p:sp>
      <p:sp>
        <p:nvSpPr>
          <p:cNvPr id="109" name="Google Shape;109;p9"/>
          <p:cNvSpPr txBox="1">
            <a:spLocks noGrp="1"/>
          </p:cNvSpPr>
          <p:nvPr>
            <p:ph type="sldNum" idx="12"/>
          </p:nvPr>
        </p:nvSpPr>
        <p:spPr>
          <a:xfrm>
            <a:off x="8557525" y="0"/>
            <a:ext cx="4341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 Dark">
  <p:cSld name="TITLE_ONLY_1">
    <p:bg>
      <p:bgPr>
        <a:gradFill>
          <a:gsLst>
            <a:gs pos="0">
              <a:schemeClr val="accent6"/>
            </a:gs>
            <a:gs pos="100000">
              <a:schemeClr val="accent5"/>
            </a:gs>
          </a:gsLst>
          <a:lin ang="5400012" scaled="0"/>
        </a:gradFill>
        <a:effectLst/>
      </p:bgPr>
    </p:bg>
    <p:spTree>
      <p:nvGrpSpPr>
        <p:cNvPr id="1" name="Shape 110"/>
        <p:cNvGrpSpPr/>
        <p:nvPr/>
      </p:nvGrpSpPr>
      <p:grpSpPr>
        <a:xfrm>
          <a:off x="0" y="0"/>
          <a:ext cx="0" cy="0"/>
          <a:chOff x="0" y="0"/>
          <a:chExt cx="0" cy="0"/>
        </a:xfrm>
      </p:grpSpPr>
      <p:grpSp>
        <p:nvGrpSpPr>
          <p:cNvPr id="111" name="Google Shape;111;p10"/>
          <p:cNvGrpSpPr/>
          <p:nvPr/>
        </p:nvGrpSpPr>
        <p:grpSpPr>
          <a:xfrm>
            <a:off x="-313691" y="-18375"/>
            <a:ext cx="7510983" cy="1637005"/>
            <a:chOff x="-313691" y="-18375"/>
            <a:chExt cx="7510983" cy="1637005"/>
          </a:xfrm>
        </p:grpSpPr>
        <p:sp>
          <p:nvSpPr>
            <p:cNvPr id="112" name="Google Shape;112;p10"/>
            <p:cNvSpPr/>
            <p:nvPr/>
          </p:nvSpPr>
          <p:spPr>
            <a:xfrm>
              <a:off x="256376" y="499825"/>
              <a:ext cx="6692400" cy="804900"/>
            </a:xfrm>
            <a:prstGeom prst="parallelogram">
              <a:avLst>
                <a:gd name="adj" fmla="val 54997"/>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0"/>
            <p:cNvSpPr/>
            <p:nvPr/>
          </p:nvSpPr>
          <p:spPr>
            <a:xfrm>
              <a:off x="-313691" y="813730"/>
              <a:ext cx="754800" cy="8049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0"/>
            <p:cNvSpPr/>
            <p:nvPr/>
          </p:nvSpPr>
          <p:spPr>
            <a:xfrm>
              <a:off x="6442492" y="309450"/>
              <a:ext cx="754800" cy="8049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0"/>
            <p:cNvSpPr/>
            <p:nvPr/>
          </p:nvSpPr>
          <p:spPr>
            <a:xfrm>
              <a:off x="53899" y="237925"/>
              <a:ext cx="1000200" cy="10668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0"/>
            <p:cNvSpPr/>
            <p:nvPr/>
          </p:nvSpPr>
          <p:spPr>
            <a:xfrm>
              <a:off x="304107" y="-18375"/>
              <a:ext cx="420900" cy="4491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0"/>
            <p:cNvSpPr/>
            <p:nvPr/>
          </p:nvSpPr>
          <p:spPr>
            <a:xfrm>
              <a:off x="6589606" y="1038628"/>
              <a:ext cx="249600" cy="2661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8" name="Google Shape;118;p10"/>
          <p:cNvGrpSpPr/>
          <p:nvPr/>
        </p:nvGrpSpPr>
        <p:grpSpPr>
          <a:xfrm>
            <a:off x="7485392" y="1755351"/>
            <a:ext cx="2830800" cy="3388272"/>
            <a:chOff x="7485392" y="1755351"/>
            <a:chExt cx="2830800" cy="3388272"/>
          </a:xfrm>
        </p:grpSpPr>
        <p:sp>
          <p:nvSpPr>
            <p:cNvPr id="119" name="Google Shape;119;p10"/>
            <p:cNvSpPr/>
            <p:nvPr/>
          </p:nvSpPr>
          <p:spPr>
            <a:xfrm>
              <a:off x="8005394" y="2926923"/>
              <a:ext cx="2078100" cy="22167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0"/>
            <p:cNvSpPr/>
            <p:nvPr/>
          </p:nvSpPr>
          <p:spPr>
            <a:xfrm>
              <a:off x="7485392" y="1755351"/>
              <a:ext cx="2830800" cy="30192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1" name="Google Shape;121;p10"/>
          <p:cNvSpPr txBox="1">
            <a:spLocks noGrp="1"/>
          </p:cNvSpPr>
          <p:nvPr>
            <p:ph type="title"/>
          </p:nvPr>
        </p:nvSpPr>
        <p:spPr>
          <a:xfrm>
            <a:off x="914575" y="495875"/>
            <a:ext cx="6026700" cy="813000"/>
          </a:xfrm>
          <a:prstGeom prst="rect">
            <a:avLst/>
          </a:prstGeom>
        </p:spPr>
        <p:txBody>
          <a:bodyPr spcFirstLastPara="1" wrap="square" lIns="0" tIns="0" rIns="0" bIns="0" anchor="ctr" anchorCtr="0">
            <a:noAutofit/>
          </a:bodyPr>
          <a:lstStyle>
            <a:lvl1pPr lvl="0" rtl="0">
              <a:spcBef>
                <a:spcPts val="0"/>
              </a:spcBef>
              <a:spcAft>
                <a:spcPts val="0"/>
              </a:spcAft>
              <a:buClr>
                <a:schemeClr val="lt1"/>
              </a:buClr>
              <a:buSzPts val="2000"/>
              <a:buNone/>
              <a:defRPr>
                <a:solidFill>
                  <a:schemeClr val="lt1"/>
                </a:solidFill>
              </a:defRPr>
            </a:lvl1pPr>
            <a:lvl2pPr lvl="1" rtl="0">
              <a:spcBef>
                <a:spcPts val="0"/>
              </a:spcBef>
              <a:spcAft>
                <a:spcPts val="0"/>
              </a:spcAft>
              <a:buClr>
                <a:schemeClr val="lt1"/>
              </a:buClr>
              <a:buSzPts val="2000"/>
              <a:buNone/>
              <a:defRPr>
                <a:solidFill>
                  <a:schemeClr val="lt1"/>
                </a:solidFill>
              </a:defRPr>
            </a:lvl2pPr>
            <a:lvl3pPr lvl="2" rtl="0">
              <a:spcBef>
                <a:spcPts val="0"/>
              </a:spcBef>
              <a:spcAft>
                <a:spcPts val="0"/>
              </a:spcAft>
              <a:buClr>
                <a:schemeClr val="lt1"/>
              </a:buClr>
              <a:buSzPts val="2000"/>
              <a:buNone/>
              <a:defRPr>
                <a:solidFill>
                  <a:schemeClr val="lt1"/>
                </a:solidFill>
              </a:defRPr>
            </a:lvl3pPr>
            <a:lvl4pPr lvl="3" rtl="0">
              <a:spcBef>
                <a:spcPts val="0"/>
              </a:spcBef>
              <a:spcAft>
                <a:spcPts val="0"/>
              </a:spcAft>
              <a:buClr>
                <a:schemeClr val="lt1"/>
              </a:buClr>
              <a:buSzPts val="2000"/>
              <a:buNone/>
              <a:defRPr>
                <a:solidFill>
                  <a:schemeClr val="lt1"/>
                </a:solidFill>
              </a:defRPr>
            </a:lvl4pPr>
            <a:lvl5pPr lvl="4" rtl="0">
              <a:spcBef>
                <a:spcPts val="0"/>
              </a:spcBef>
              <a:spcAft>
                <a:spcPts val="0"/>
              </a:spcAft>
              <a:buClr>
                <a:schemeClr val="lt1"/>
              </a:buClr>
              <a:buSzPts val="2000"/>
              <a:buNone/>
              <a:defRPr>
                <a:solidFill>
                  <a:schemeClr val="lt1"/>
                </a:solidFill>
              </a:defRPr>
            </a:lvl5pPr>
            <a:lvl6pPr lvl="5" rtl="0">
              <a:spcBef>
                <a:spcPts val="0"/>
              </a:spcBef>
              <a:spcAft>
                <a:spcPts val="0"/>
              </a:spcAft>
              <a:buClr>
                <a:schemeClr val="lt1"/>
              </a:buClr>
              <a:buSzPts val="2000"/>
              <a:buNone/>
              <a:defRPr>
                <a:solidFill>
                  <a:schemeClr val="lt1"/>
                </a:solidFill>
              </a:defRPr>
            </a:lvl6pPr>
            <a:lvl7pPr lvl="6" rtl="0">
              <a:spcBef>
                <a:spcPts val="0"/>
              </a:spcBef>
              <a:spcAft>
                <a:spcPts val="0"/>
              </a:spcAft>
              <a:buClr>
                <a:schemeClr val="lt1"/>
              </a:buClr>
              <a:buSzPts val="2000"/>
              <a:buNone/>
              <a:defRPr>
                <a:solidFill>
                  <a:schemeClr val="lt1"/>
                </a:solidFill>
              </a:defRPr>
            </a:lvl7pPr>
            <a:lvl8pPr lvl="7" rtl="0">
              <a:spcBef>
                <a:spcPts val="0"/>
              </a:spcBef>
              <a:spcAft>
                <a:spcPts val="0"/>
              </a:spcAft>
              <a:buClr>
                <a:schemeClr val="lt1"/>
              </a:buClr>
              <a:buSzPts val="2000"/>
              <a:buNone/>
              <a:defRPr>
                <a:solidFill>
                  <a:schemeClr val="lt1"/>
                </a:solidFill>
              </a:defRPr>
            </a:lvl8pPr>
            <a:lvl9pPr lvl="8" rtl="0">
              <a:spcBef>
                <a:spcPts val="0"/>
              </a:spcBef>
              <a:spcAft>
                <a:spcPts val="0"/>
              </a:spcAft>
              <a:buClr>
                <a:schemeClr val="lt1"/>
              </a:buClr>
              <a:buSzPts val="2000"/>
              <a:buNone/>
              <a:defRPr>
                <a:solidFill>
                  <a:schemeClr val="lt1"/>
                </a:solidFill>
              </a:defRPr>
            </a:lvl9pPr>
          </a:lstStyle>
          <a:p>
            <a:endParaRPr/>
          </a:p>
        </p:txBody>
      </p:sp>
      <p:sp>
        <p:nvSpPr>
          <p:cNvPr id="122" name="Google Shape;122;p10"/>
          <p:cNvSpPr txBox="1">
            <a:spLocks noGrp="1"/>
          </p:cNvSpPr>
          <p:nvPr>
            <p:ph type="sldNum" idx="12"/>
          </p:nvPr>
        </p:nvSpPr>
        <p:spPr>
          <a:xfrm>
            <a:off x="8557525" y="0"/>
            <a:ext cx="434100" cy="393600"/>
          </a:xfrm>
          <a:prstGeom prst="rect">
            <a:avLst/>
          </a:prstGeom>
        </p:spPr>
        <p:txBody>
          <a:bodyPr spcFirstLastPara="1" wrap="square" lIns="0" tIns="0" rIns="0" bIns="0" anchor="ctr" anchorCtr="0">
            <a:noAutofit/>
          </a:bodyPr>
          <a:lstStyle>
            <a:lvl1pPr lvl="0" rtl="0">
              <a:buNone/>
              <a:defRPr>
                <a:solidFill>
                  <a:schemeClr val="accent1"/>
                </a:solidFill>
              </a:defRPr>
            </a:lvl1pPr>
            <a:lvl2pPr lvl="1" rtl="0">
              <a:buNone/>
              <a:defRPr>
                <a:solidFill>
                  <a:schemeClr val="accent1"/>
                </a:solidFill>
              </a:defRPr>
            </a:lvl2pPr>
            <a:lvl3pPr lvl="2" rtl="0">
              <a:buNone/>
              <a:defRPr>
                <a:solidFill>
                  <a:schemeClr val="accent1"/>
                </a:solidFill>
              </a:defRPr>
            </a:lvl3pPr>
            <a:lvl4pPr lvl="3" rtl="0">
              <a:buNone/>
              <a:defRPr>
                <a:solidFill>
                  <a:schemeClr val="accent1"/>
                </a:solidFill>
              </a:defRPr>
            </a:lvl4pPr>
            <a:lvl5pPr lvl="4" rtl="0">
              <a:buNone/>
              <a:defRPr>
                <a:solidFill>
                  <a:schemeClr val="accent1"/>
                </a:solidFill>
              </a:defRPr>
            </a:lvl5pPr>
            <a:lvl6pPr lvl="5" rtl="0">
              <a:buNone/>
              <a:defRPr>
                <a:solidFill>
                  <a:schemeClr val="accent1"/>
                </a:solidFill>
              </a:defRPr>
            </a:lvl6pPr>
            <a:lvl7pPr lvl="6" rtl="0">
              <a:buNone/>
              <a:defRPr>
                <a:solidFill>
                  <a:schemeClr val="accent1"/>
                </a:solidFill>
              </a:defRPr>
            </a:lvl7pPr>
            <a:lvl8pPr lvl="7" rtl="0">
              <a:buNone/>
              <a:defRPr>
                <a:solidFill>
                  <a:schemeClr val="accent1"/>
                </a:solidFill>
              </a:defRPr>
            </a:lvl8pPr>
            <a:lvl9pPr lvl="8" rtl="0">
              <a:buNone/>
              <a:defRPr>
                <a:solidFill>
                  <a:schemeClr val="accen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gradFill>
          <a:gsLst>
            <a:gs pos="0">
              <a:schemeClr val="accent6"/>
            </a:gs>
            <a:gs pos="100000">
              <a:schemeClr val="accent5"/>
            </a:gs>
          </a:gsLst>
          <a:lin ang="5400012"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14575" y="495875"/>
            <a:ext cx="6026700" cy="813000"/>
          </a:xfrm>
          <a:prstGeom prst="rect">
            <a:avLst/>
          </a:prstGeom>
          <a:noFill/>
          <a:ln>
            <a:noFill/>
          </a:ln>
        </p:spPr>
        <p:txBody>
          <a:bodyPr spcFirstLastPara="1" wrap="square" lIns="0" tIns="0" rIns="0" bIns="0" anchor="ctr" anchorCtr="0">
            <a:noAutofit/>
          </a:bodyPr>
          <a:lstStyle>
            <a:lvl1pPr lvl="0" rtl="0">
              <a:lnSpc>
                <a:spcPct val="90000"/>
              </a:lnSpc>
              <a:spcBef>
                <a:spcPts val="0"/>
              </a:spcBef>
              <a:spcAft>
                <a:spcPts val="0"/>
              </a:spcAft>
              <a:buClr>
                <a:schemeClr val="accent5"/>
              </a:buClr>
              <a:buSzPts val="2000"/>
              <a:buFont typeface="Merriweather"/>
              <a:buNone/>
              <a:defRPr sz="2000" b="1">
                <a:solidFill>
                  <a:schemeClr val="accent5"/>
                </a:solidFill>
                <a:latin typeface="Merriweather"/>
                <a:ea typeface="Merriweather"/>
                <a:cs typeface="Merriweather"/>
                <a:sym typeface="Merriweather"/>
              </a:defRPr>
            </a:lvl1pPr>
            <a:lvl2pPr lvl="1" rtl="0">
              <a:lnSpc>
                <a:spcPct val="90000"/>
              </a:lnSpc>
              <a:spcBef>
                <a:spcPts val="0"/>
              </a:spcBef>
              <a:spcAft>
                <a:spcPts val="0"/>
              </a:spcAft>
              <a:buClr>
                <a:schemeClr val="accent5"/>
              </a:buClr>
              <a:buSzPts val="2000"/>
              <a:buFont typeface="Merriweather"/>
              <a:buNone/>
              <a:defRPr sz="2000" b="1">
                <a:solidFill>
                  <a:schemeClr val="accent5"/>
                </a:solidFill>
                <a:latin typeface="Merriweather"/>
                <a:ea typeface="Merriweather"/>
                <a:cs typeface="Merriweather"/>
                <a:sym typeface="Merriweather"/>
              </a:defRPr>
            </a:lvl2pPr>
            <a:lvl3pPr lvl="2" rtl="0">
              <a:lnSpc>
                <a:spcPct val="90000"/>
              </a:lnSpc>
              <a:spcBef>
                <a:spcPts val="0"/>
              </a:spcBef>
              <a:spcAft>
                <a:spcPts val="0"/>
              </a:spcAft>
              <a:buClr>
                <a:schemeClr val="accent5"/>
              </a:buClr>
              <a:buSzPts val="2000"/>
              <a:buFont typeface="Merriweather"/>
              <a:buNone/>
              <a:defRPr sz="2000" b="1">
                <a:solidFill>
                  <a:schemeClr val="accent5"/>
                </a:solidFill>
                <a:latin typeface="Merriweather"/>
                <a:ea typeface="Merriweather"/>
                <a:cs typeface="Merriweather"/>
                <a:sym typeface="Merriweather"/>
              </a:defRPr>
            </a:lvl3pPr>
            <a:lvl4pPr lvl="3" rtl="0">
              <a:lnSpc>
                <a:spcPct val="90000"/>
              </a:lnSpc>
              <a:spcBef>
                <a:spcPts val="0"/>
              </a:spcBef>
              <a:spcAft>
                <a:spcPts val="0"/>
              </a:spcAft>
              <a:buClr>
                <a:schemeClr val="accent5"/>
              </a:buClr>
              <a:buSzPts val="2000"/>
              <a:buFont typeface="Merriweather"/>
              <a:buNone/>
              <a:defRPr sz="2000" b="1">
                <a:solidFill>
                  <a:schemeClr val="accent5"/>
                </a:solidFill>
                <a:latin typeface="Merriweather"/>
                <a:ea typeface="Merriweather"/>
                <a:cs typeface="Merriweather"/>
                <a:sym typeface="Merriweather"/>
              </a:defRPr>
            </a:lvl4pPr>
            <a:lvl5pPr lvl="4" rtl="0">
              <a:lnSpc>
                <a:spcPct val="90000"/>
              </a:lnSpc>
              <a:spcBef>
                <a:spcPts val="0"/>
              </a:spcBef>
              <a:spcAft>
                <a:spcPts val="0"/>
              </a:spcAft>
              <a:buClr>
                <a:schemeClr val="accent5"/>
              </a:buClr>
              <a:buSzPts val="2000"/>
              <a:buFont typeface="Merriweather"/>
              <a:buNone/>
              <a:defRPr sz="2000" b="1">
                <a:solidFill>
                  <a:schemeClr val="accent5"/>
                </a:solidFill>
                <a:latin typeface="Merriweather"/>
                <a:ea typeface="Merriweather"/>
                <a:cs typeface="Merriweather"/>
                <a:sym typeface="Merriweather"/>
              </a:defRPr>
            </a:lvl5pPr>
            <a:lvl6pPr lvl="5" rtl="0">
              <a:lnSpc>
                <a:spcPct val="90000"/>
              </a:lnSpc>
              <a:spcBef>
                <a:spcPts val="0"/>
              </a:spcBef>
              <a:spcAft>
                <a:spcPts val="0"/>
              </a:spcAft>
              <a:buClr>
                <a:schemeClr val="accent5"/>
              </a:buClr>
              <a:buSzPts val="2000"/>
              <a:buFont typeface="Merriweather"/>
              <a:buNone/>
              <a:defRPr sz="2000" b="1">
                <a:solidFill>
                  <a:schemeClr val="accent5"/>
                </a:solidFill>
                <a:latin typeface="Merriweather"/>
                <a:ea typeface="Merriweather"/>
                <a:cs typeface="Merriweather"/>
                <a:sym typeface="Merriweather"/>
              </a:defRPr>
            </a:lvl6pPr>
            <a:lvl7pPr lvl="6" rtl="0">
              <a:lnSpc>
                <a:spcPct val="90000"/>
              </a:lnSpc>
              <a:spcBef>
                <a:spcPts val="0"/>
              </a:spcBef>
              <a:spcAft>
                <a:spcPts val="0"/>
              </a:spcAft>
              <a:buClr>
                <a:schemeClr val="accent5"/>
              </a:buClr>
              <a:buSzPts val="2000"/>
              <a:buFont typeface="Merriweather"/>
              <a:buNone/>
              <a:defRPr sz="2000" b="1">
                <a:solidFill>
                  <a:schemeClr val="accent5"/>
                </a:solidFill>
                <a:latin typeface="Merriweather"/>
                <a:ea typeface="Merriweather"/>
                <a:cs typeface="Merriweather"/>
                <a:sym typeface="Merriweather"/>
              </a:defRPr>
            </a:lvl7pPr>
            <a:lvl8pPr lvl="7" rtl="0">
              <a:lnSpc>
                <a:spcPct val="90000"/>
              </a:lnSpc>
              <a:spcBef>
                <a:spcPts val="0"/>
              </a:spcBef>
              <a:spcAft>
                <a:spcPts val="0"/>
              </a:spcAft>
              <a:buClr>
                <a:schemeClr val="accent5"/>
              </a:buClr>
              <a:buSzPts val="2000"/>
              <a:buFont typeface="Merriweather"/>
              <a:buNone/>
              <a:defRPr sz="2000" b="1">
                <a:solidFill>
                  <a:schemeClr val="accent5"/>
                </a:solidFill>
                <a:latin typeface="Merriweather"/>
                <a:ea typeface="Merriweather"/>
                <a:cs typeface="Merriweather"/>
                <a:sym typeface="Merriweather"/>
              </a:defRPr>
            </a:lvl8pPr>
            <a:lvl9pPr lvl="8" rtl="0">
              <a:lnSpc>
                <a:spcPct val="90000"/>
              </a:lnSpc>
              <a:spcBef>
                <a:spcPts val="0"/>
              </a:spcBef>
              <a:spcAft>
                <a:spcPts val="0"/>
              </a:spcAft>
              <a:buClr>
                <a:schemeClr val="accent5"/>
              </a:buClr>
              <a:buSzPts val="2000"/>
              <a:buFont typeface="Merriweather"/>
              <a:buNone/>
              <a:defRPr sz="2000" b="1">
                <a:solidFill>
                  <a:schemeClr val="accent5"/>
                </a:solidFill>
                <a:latin typeface="Merriweather"/>
                <a:ea typeface="Merriweather"/>
                <a:cs typeface="Merriweather"/>
                <a:sym typeface="Merriweather"/>
              </a:defRPr>
            </a:lvl9pPr>
          </a:lstStyle>
          <a:p>
            <a:endParaRPr/>
          </a:p>
        </p:txBody>
      </p:sp>
      <p:sp>
        <p:nvSpPr>
          <p:cNvPr id="7" name="Google Shape;7;p1"/>
          <p:cNvSpPr txBox="1">
            <a:spLocks noGrp="1"/>
          </p:cNvSpPr>
          <p:nvPr>
            <p:ph type="body" idx="1"/>
          </p:nvPr>
        </p:nvSpPr>
        <p:spPr>
          <a:xfrm>
            <a:off x="914575" y="1584425"/>
            <a:ext cx="6999600" cy="2999700"/>
          </a:xfrm>
          <a:prstGeom prst="rect">
            <a:avLst/>
          </a:prstGeom>
          <a:noFill/>
          <a:ln>
            <a:noFill/>
          </a:ln>
        </p:spPr>
        <p:txBody>
          <a:bodyPr spcFirstLastPara="1" wrap="square" lIns="0" tIns="0" rIns="0" bIns="0" anchor="t" anchorCtr="0">
            <a:noAutofit/>
          </a:bodyPr>
          <a:lstStyle>
            <a:lvl1pPr marL="457200" lvl="0" indent="-381000" rtl="0">
              <a:lnSpc>
                <a:spcPct val="115000"/>
              </a:lnSpc>
              <a:spcBef>
                <a:spcPts val="600"/>
              </a:spcBef>
              <a:spcAft>
                <a:spcPts val="0"/>
              </a:spcAft>
              <a:buClr>
                <a:schemeClr val="accent1"/>
              </a:buClr>
              <a:buSzPts val="2400"/>
              <a:buFont typeface="IBM Plex Sans Light"/>
              <a:buChar char="▰"/>
              <a:defRPr sz="2400">
                <a:solidFill>
                  <a:schemeClr val="dk1"/>
                </a:solidFill>
                <a:latin typeface="IBM Plex Sans Light"/>
                <a:ea typeface="IBM Plex Sans Light"/>
                <a:cs typeface="IBM Plex Sans Light"/>
                <a:sym typeface="IBM Plex Sans Light"/>
              </a:defRPr>
            </a:lvl1pPr>
            <a:lvl2pPr marL="914400" lvl="1" indent="-381000" rtl="0">
              <a:lnSpc>
                <a:spcPct val="115000"/>
              </a:lnSpc>
              <a:spcBef>
                <a:spcPts val="0"/>
              </a:spcBef>
              <a:spcAft>
                <a:spcPts val="0"/>
              </a:spcAft>
              <a:buClr>
                <a:schemeClr val="accent2"/>
              </a:buClr>
              <a:buSzPts val="2400"/>
              <a:buFont typeface="IBM Plex Sans Light"/>
              <a:buChar char="╺"/>
              <a:defRPr sz="2400">
                <a:solidFill>
                  <a:schemeClr val="dk1"/>
                </a:solidFill>
                <a:latin typeface="IBM Plex Sans Light"/>
                <a:ea typeface="IBM Plex Sans Light"/>
                <a:cs typeface="IBM Plex Sans Light"/>
                <a:sym typeface="IBM Plex Sans Light"/>
              </a:defRPr>
            </a:lvl2pPr>
            <a:lvl3pPr marL="1371600" lvl="2" indent="-381000" rtl="0">
              <a:lnSpc>
                <a:spcPct val="115000"/>
              </a:lnSpc>
              <a:spcBef>
                <a:spcPts val="0"/>
              </a:spcBef>
              <a:spcAft>
                <a:spcPts val="0"/>
              </a:spcAft>
              <a:buClr>
                <a:schemeClr val="accent3"/>
              </a:buClr>
              <a:buSzPts val="2400"/>
              <a:buFont typeface="IBM Plex Sans Light"/>
              <a:buChar char="╺"/>
              <a:defRPr sz="2400">
                <a:solidFill>
                  <a:schemeClr val="dk1"/>
                </a:solidFill>
                <a:latin typeface="IBM Plex Sans Light"/>
                <a:ea typeface="IBM Plex Sans Light"/>
                <a:cs typeface="IBM Plex Sans Light"/>
                <a:sym typeface="IBM Plex Sans Light"/>
              </a:defRPr>
            </a:lvl3pPr>
            <a:lvl4pPr marL="1828800" lvl="3" indent="-381000" rtl="0">
              <a:lnSpc>
                <a:spcPct val="115000"/>
              </a:lnSpc>
              <a:spcBef>
                <a:spcPts val="0"/>
              </a:spcBef>
              <a:spcAft>
                <a:spcPts val="0"/>
              </a:spcAft>
              <a:buClr>
                <a:schemeClr val="lt2"/>
              </a:buClr>
              <a:buSzPts val="2400"/>
              <a:buFont typeface="IBM Plex Sans Light"/>
              <a:buChar char="╺"/>
              <a:defRPr sz="2400">
                <a:solidFill>
                  <a:schemeClr val="dk1"/>
                </a:solidFill>
                <a:latin typeface="IBM Plex Sans Light"/>
                <a:ea typeface="IBM Plex Sans Light"/>
                <a:cs typeface="IBM Plex Sans Light"/>
                <a:sym typeface="IBM Plex Sans Light"/>
              </a:defRPr>
            </a:lvl4pPr>
            <a:lvl5pPr marL="2286000" lvl="4" indent="-381000" rtl="0">
              <a:lnSpc>
                <a:spcPct val="115000"/>
              </a:lnSpc>
              <a:spcBef>
                <a:spcPts val="0"/>
              </a:spcBef>
              <a:spcAft>
                <a:spcPts val="0"/>
              </a:spcAft>
              <a:buClr>
                <a:schemeClr val="lt2"/>
              </a:buClr>
              <a:buSzPts val="2400"/>
              <a:buFont typeface="IBM Plex Sans Light"/>
              <a:buChar char="○"/>
              <a:defRPr sz="2400">
                <a:solidFill>
                  <a:schemeClr val="dk1"/>
                </a:solidFill>
                <a:latin typeface="IBM Plex Sans Light"/>
                <a:ea typeface="IBM Plex Sans Light"/>
                <a:cs typeface="IBM Plex Sans Light"/>
                <a:sym typeface="IBM Plex Sans Light"/>
              </a:defRPr>
            </a:lvl5pPr>
            <a:lvl6pPr marL="2743200" lvl="5" indent="-381000" rtl="0">
              <a:lnSpc>
                <a:spcPct val="115000"/>
              </a:lnSpc>
              <a:spcBef>
                <a:spcPts val="0"/>
              </a:spcBef>
              <a:spcAft>
                <a:spcPts val="0"/>
              </a:spcAft>
              <a:buClr>
                <a:schemeClr val="lt2"/>
              </a:buClr>
              <a:buSzPts val="2400"/>
              <a:buFont typeface="IBM Plex Sans Light"/>
              <a:buChar char="■"/>
              <a:defRPr sz="2400">
                <a:solidFill>
                  <a:schemeClr val="dk1"/>
                </a:solidFill>
                <a:latin typeface="IBM Plex Sans Light"/>
                <a:ea typeface="IBM Plex Sans Light"/>
                <a:cs typeface="IBM Plex Sans Light"/>
                <a:sym typeface="IBM Plex Sans Light"/>
              </a:defRPr>
            </a:lvl6pPr>
            <a:lvl7pPr marL="3200400" lvl="6" indent="-381000" rtl="0">
              <a:lnSpc>
                <a:spcPct val="115000"/>
              </a:lnSpc>
              <a:spcBef>
                <a:spcPts val="0"/>
              </a:spcBef>
              <a:spcAft>
                <a:spcPts val="0"/>
              </a:spcAft>
              <a:buClr>
                <a:schemeClr val="lt2"/>
              </a:buClr>
              <a:buSzPts val="2400"/>
              <a:buFont typeface="IBM Plex Sans Light"/>
              <a:buChar char="●"/>
              <a:defRPr sz="2400">
                <a:solidFill>
                  <a:schemeClr val="dk1"/>
                </a:solidFill>
                <a:latin typeface="IBM Plex Sans Light"/>
                <a:ea typeface="IBM Plex Sans Light"/>
                <a:cs typeface="IBM Plex Sans Light"/>
                <a:sym typeface="IBM Plex Sans Light"/>
              </a:defRPr>
            </a:lvl7pPr>
            <a:lvl8pPr marL="3657600" lvl="7" indent="-381000" rtl="0">
              <a:lnSpc>
                <a:spcPct val="115000"/>
              </a:lnSpc>
              <a:spcBef>
                <a:spcPts val="0"/>
              </a:spcBef>
              <a:spcAft>
                <a:spcPts val="0"/>
              </a:spcAft>
              <a:buClr>
                <a:schemeClr val="lt2"/>
              </a:buClr>
              <a:buSzPts val="2400"/>
              <a:buFont typeface="IBM Plex Sans Light"/>
              <a:buChar char="○"/>
              <a:defRPr sz="2400">
                <a:solidFill>
                  <a:schemeClr val="dk1"/>
                </a:solidFill>
                <a:latin typeface="IBM Plex Sans Light"/>
                <a:ea typeface="IBM Plex Sans Light"/>
                <a:cs typeface="IBM Plex Sans Light"/>
                <a:sym typeface="IBM Plex Sans Light"/>
              </a:defRPr>
            </a:lvl8pPr>
            <a:lvl9pPr marL="4114800" lvl="8" indent="-381000" rtl="0">
              <a:lnSpc>
                <a:spcPct val="115000"/>
              </a:lnSpc>
              <a:spcBef>
                <a:spcPts val="0"/>
              </a:spcBef>
              <a:spcAft>
                <a:spcPts val="0"/>
              </a:spcAft>
              <a:buClr>
                <a:schemeClr val="lt2"/>
              </a:buClr>
              <a:buSzPts val="2400"/>
              <a:buFont typeface="IBM Plex Sans Light"/>
              <a:buChar char="■"/>
              <a:defRPr sz="2400">
                <a:solidFill>
                  <a:schemeClr val="dk1"/>
                </a:solidFill>
                <a:latin typeface="IBM Plex Sans Light"/>
                <a:ea typeface="IBM Plex Sans Light"/>
                <a:cs typeface="IBM Plex Sans Light"/>
                <a:sym typeface="IBM Plex Sans Light"/>
              </a:defRPr>
            </a:lvl9pPr>
          </a:lstStyle>
          <a:p>
            <a:endParaRPr/>
          </a:p>
        </p:txBody>
      </p:sp>
      <p:sp>
        <p:nvSpPr>
          <p:cNvPr id="8" name="Google Shape;8;p1"/>
          <p:cNvSpPr txBox="1">
            <a:spLocks noGrp="1"/>
          </p:cNvSpPr>
          <p:nvPr>
            <p:ph type="sldNum" idx="12"/>
          </p:nvPr>
        </p:nvSpPr>
        <p:spPr>
          <a:xfrm>
            <a:off x="8557525" y="0"/>
            <a:ext cx="434100" cy="393600"/>
          </a:xfrm>
          <a:prstGeom prst="rect">
            <a:avLst/>
          </a:prstGeom>
          <a:noFill/>
          <a:ln>
            <a:noFill/>
          </a:ln>
        </p:spPr>
        <p:txBody>
          <a:bodyPr spcFirstLastPara="1" wrap="square" lIns="0" tIns="0" rIns="0" bIns="0" anchor="ctr" anchorCtr="0">
            <a:noAutofit/>
          </a:bodyPr>
          <a:lstStyle>
            <a:lvl1pPr lvl="0" algn="r" rtl="0">
              <a:buNone/>
              <a:defRPr sz="1200">
                <a:solidFill>
                  <a:schemeClr val="dk2"/>
                </a:solidFill>
                <a:latin typeface="IBM Plex Sans"/>
                <a:ea typeface="IBM Plex Sans"/>
                <a:cs typeface="IBM Plex Sans"/>
                <a:sym typeface="IBM Plex Sans"/>
              </a:defRPr>
            </a:lvl1pPr>
            <a:lvl2pPr lvl="1" algn="r" rtl="0">
              <a:buNone/>
              <a:defRPr sz="1200">
                <a:solidFill>
                  <a:schemeClr val="dk2"/>
                </a:solidFill>
                <a:latin typeface="IBM Plex Sans"/>
                <a:ea typeface="IBM Plex Sans"/>
                <a:cs typeface="IBM Plex Sans"/>
                <a:sym typeface="IBM Plex Sans"/>
              </a:defRPr>
            </a:lvl2pPr>
            <a:lvl3pPr lvl="2" algn="r" rtl="0">
              <a:buNone/>
              <a:defRPr sz="1200">
                <a:solidFill>
                  <a:schemeClr val="dk2"/>
                </a:solidFill>
                <a:latin typeface="IBM Plex Sans"/>
                <a:ea typeface="IBM Plex Sans"/>
                <a:cs typeface="IBM Plex Sans"/>
                <a:sym typeface="IBM Plex Sans"/>
              </a:defRPr>
            </a:lvl3pPr>
            <a:lvl4pPr lvl="3" algn="r" rtl="0">
              <a:buNone/>
              <a:defRPr sz="1200">
                <a:solidFill>
                  <a:schemeClr val="dk2"/>
                </a:solidFill>
                <a:latin typeface="IBM Plex Sans"/>
                <a:ea typeface="IBM Plex Sans"/>
                <a:cs typeface="IBM Plex Sans"/>
                <a:sym typeface="IBM Plex Sans"/>
              </a:defRPr>
            </a:lvl4pPr>
            <a:lvl5pPr lvl="4" algn="r" rtl="0">
              <a:buNone/>
              <a:defRPr sz="1200">
                <a:solidFill>
                  <a:schemeClr val="dk2"/>
                </a:solidFill>
                <a:latin typeface="IBM Plex Sans"/>
                <a:ea typeface="IBM Plex Sans"/>
                <a:cs typeface="IBM Plex Sans"/>
                <a:sym typeface="IBM Plex Sans"/>
              </a:defRPr>
            </a:lvl5pPr>
            <a:lvl6pPr lvl="5" algn="r" rtl="0">
              <a:buNone/>
              <a:defRPr sz="1200">
                <a:solidFill>
                  <a:schemeClr val="dk2"/>
                </a:solidFill>
                <a:latin typeface="IBM Plex Sans"/>
                <a:ea typeface="IBM Plex Sans"/>
                <a:cs typeface="IBM Plex Sans"/>
                <a:sym typeface="IBM Plex Sans"/>
              </a:defRPr>
            </a:lvl6pPr>
            <a:lvl7pPr lvl="6" algn="r" rtl="0">
              <a:buNone/>
              <a:defRPr sz="1200">
                <a:solidFill>
                  <a:schemeClr val="dk2"/>
                </a:solidFill>
                <a:latin typeface="IBM Plex Sans"/>
                <a:ea typeface="IBM Plex Sans"/>
                <a:cs typeface="IBM Plex Sans"/>
                <a:sym typeface="IBM Plex Sans"/>
              </a:defRPr>
            </a:lvl7pPr>
            <a:lvl8pPr lvl="7" algn="r" rtl="0">
              <a:buNone/>
              <a:defRPr sz="1200">
                <a:solidFill>
                  <a:schemeClr val="dk2"/>
                </a:solidFill>
                <a:latin typeface="IBM Plex Sans"/>
                <a:ea typeface="IBM Plex Sans"/>
                <a:cs typeface="IBM Plex Sans"/>
                <a:sym typeface="IBM Plex Sans"/>
              </a:defRPr>
            </a:lvl8pPr>
            <a:lvl9pPr lvl="8" algn="r" rtl="0">
              <a:buNone/>
              <a:defRPr sz="1200">
                <a:solidFill>
                  <a:schemeClr val="dk2"/>
                </a:solidFill>
                <a:latin typeface="IBM Plex Sans"/>
                <a:ea typeface="IBM Plex Sans"/>
                <a:cs typeface="IBM Plex Sans"/>
                <a:sym typeface="IBM Plex Sans"/>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8" r:id="rId10"/>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8.xml"/><Relationship Id="rId5" Type="http://schemas.openxmlformats.org/officeDocument/2006/relationships/image" Target="../media/image4.jpeg"/><Relationship Id="rId4" Type="http://schemas.openxmlformats.org/officeDocument/2006/relationships/image" Target="../media/image3.jpeg"/></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8.xml"/><Relationship Id="rId4" Type="http://schemas.openxmlformats.org/officeDocument/2006/relationships/image" Target="../media/image6.jpeg"/></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8.xml"/><Relationship Id="rId5" Type="http://schemas.openxmlformats.org/officeDocument/2006/relationships/image" Target="../media/image9.jpeg"/><Relationship Id="rId4" Type="http://schemas.openxmlformats.org/officeDocument/2006/relationships/image" Target="../media/image8.jpeg"/></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6.xml"/><Relationship Id="rId1" Type="http://schemas.openxmlformats.org/officeDocument/2006/relationships/slideLayout" Target="../slideLayouts/slideLayout8.xml"/><Relationship Id="rId5" Type="http://schemas.openxmlformats.org/officeDocument/2006/relationships/image" Target="../media/image12.jpeg"/><Relationship Id="rId4" Type="http://schemas.openxmlformats.org/officeDocument/2006/relationships/image" Target="../media/image11.jpeg"/></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8.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8.xml"/><Relationship Id="rId1" Type="http://schemas.openxmlformats.org/officeDocument/2006/relationships/slideLayout" Target="../slideLayouts/slideLayout8.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9.xml"/><Relationship Id="rId1" Type="http://schemas.openxmlformats.org/officeDocument/2006/relationships/slideLayout" Target="../slideLayouts/slideLayout8.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3.xml"/><Relationship Id="rId1" Type="http://schemas.openxmlformats.org/officeDocument/2006/relationships/slideLayout" Target="../slideLayouts/slideLayout5.xml"/><Relationship Id="rId4" Type="http://schemas.openxmlformats.org/officeDocument/2006/relationships/hyperlink" Target="https://id.wikipedia.org/wiki/Pendidikan_inklusif"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hyperlink" Target="F_WAKAKUR_05%20DLP%20TEMATIK%20K13.docx" TargetMode="External"/><Relationship Id="rId2" Type="http://schemas.openxmlformats.org/officeDocument/2006/relationships/notesSlide" Target="../notesSlides/notesSlide31.xml"/><Relationship Id="rId1" Type="http://schemas.openxmlformats.org/officeDocument/2006/relationships/slideLayout" Target="../slideLayouts/slideLayout4.xml"/><Relationship Id="rId5" Type="http://schemas.openxmlformats.org/officeDocument/2006/relationships/hyperlink" Target="videoplayback.mp4" TargetMode="External"/><Relationship Id="rId4" Type="http://schemas.openxmlformats.org/officeDocument/2006/relationships/hyperlink" Target="Learning%20Guidence%20Daring%20Untuk%20Sosialisasi.doc" TargetMode="Externa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hyperlink" Target="mailto:adinmath99@gmail.com" TargetMode="External"/><Relationship Id="rId2" Type="http://schemas.openxmlformats.org/officeDocument/2006/relationships/notesSlide" Target="../notesSlides/notesSlide40.xml"/><Relationship Id="rId1" Type="http://schemas.openxmlformats.org/officeDocument/2006/relationships/slideLayout" Target="../slideLayouts/slideLayout10.xml"/><Relationship Id="rId4" Type="http://schemas.openxmlformats.org/officeDocument/2006/relationships/image" Target="../media/image31.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6"/>
        <p:cNvGrpSpPr/>
        <p:nvPr/>
      </p:nvGrpSpPr>
      <p:grpSpPr>
        <a:xfrm>
          <a:off x="0" y="0"/>
          <a:ext cx="0" cy="0"/>
          <a:chOff x="0" y="0"/>
          <a:chExt cx="0" cy="0"/>
        </a:xfrm>
      </p:grpSpPr>
      <p:sp>
        <p:nvSpPr>
          <p:cNvPr id="157" name="Google Shape;157;p15"/>
          <p:cNvSpPr txBox="1">
            <a:spLocks noGrp="1"/>
          </p:cNvSpPr>
          <p:nvPr>
            <p:ph type="ctrTitle"/>
          </p:nvPr>
        </p:nvSpPr>
        <p:spPr>
          <a:xfrm>
            <a:off x="467544" y="483519"/>
            <a:ext cx="5904656" cy="1728192"/>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id-ID" sz="3600" dirty="0" smtClean="0"/>
              <a:t>Pembelajaran Matematika berbasis Islamic Environmental Ethics</a:t>
            </a:r>
            <a:endParaRPr sz="3600" dirty="0"/>
          </a:p>
        </p:txBody>
      </p:sp>
      <p:sp>
        <p:nvSpPr>
          <p:cNvPr id="3" name="Google Shape;157;p15"/>
          <p:cNvSpPr txBox="1">
            <a:spLocks/>
          </p:cNvSpPr>
          <p:nvPr/>
        </p:nvSpPr>
        <p:spPr>
          <a:xfrm>
            <a:off x="467544" y="2625756"/>
            <a:ext cx="2592288" cy="324036"/>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5"/>
              </a:buClr>
              <a:buSzPts val="4800"/>
              <a:buFont typeface="Merriweather"/>
              <a:buNone/>
              <a:defRPr sz="4800" b="1" i="0" u="none" strike="noStrike" cap="none">
                <a:solidFill>
                  <a:schemeClr val="accent5"/>
                </a:solidFill>
                <a:latin typeface="Merriweather"/>
                <a:ea typeface="Merriweather"/>
                <a:cs typeface="Merriweather"/>
                <a:sym typeface="Merriweather"/>
              </a:defRPr>
            </a:lvl1pPr>
            <a:lvl2pPr marR="0" lvl="1" algn="l" rtl="0">
              <a:lnSpc>
                <a:spcPct val="100000"/>
              </a:lnSpc>
              <a:spcBef>
                <a:spcPts val="0"/>
              </a:spcBef>
              <a:spcAft>
                <a:spcPts val="0"/>
              </a:spcAft>
              <a:buClr>
                <a:schemeClr val="accent5"/>
              </a:buClr>
              <a:buSzPts val="4800"/>
              <a:buFont typeface="Merriweather"/>
              <a:buNone/>
              <a:defRPr sz="4800" b="1" i="0" u="none" strike="noStrike" cap="none">
                <a:solidFill>
                  <a:schemeClr val="accent5"/>
                </a:solidFill>
                <a:latin typeface="Merriweather"/>
                <a:ea typeface="Merriweather"/>
                <a:cs typeface="Merriweather"/>
                <a:sym typeface="Merriweather"/>
              </a:defRPr>
            </a:lvl2pPr>
            <a:lvl3pPr marR="0" lvl="2" algn="l" rtl="0">
              <a:lnSpc>
                <a:spcPct val="100000"/>
              </a:lnSpc>
              <a:spcBef>
                <a:spcPts val="0"/>
              </a:spcBef>
              <a:spcAft>
                <a:spcPts val="0"/>
              </a:spcAft>
              <a:buClr>
                <a:schemeClr val="accent5"/>
              </a:buClr>
              <a:buSzPts val="4800"/>
              <a:buFont typeface="Merriweather"/>
              <a:buNone/>
              <a:defRPr sz="4800" b="1" i="0" u="none" strike="noStrike" cap="none">
                <a:solidFill>
                  <a:schemeClr val="accent5"/>
                </a:solidFill>
                <a:latin typeface="Merriweather"/>
                <a:ea typeface="Merriweather"/>
                <a:cs typeface="Merriweather"/>
                <a:sym typeface="Merriweather"/>
              </a:defRPr>
            </a:lvl3pPr>
            <a:lvl4pPr marR="0" lvl="3" algn="l" rtl="0">
              <a:lnSpc>
                <a:spcPct val="100000"/>
              </a:lnSpc>
              <a:spcBef>
                <a:spcPts val="0"/>
              </a:spcBef>
              <a:spcAft>
                <a:spcPts val="0"/>
              </a:spcAft>
              <a:buClr>
                <a:schemeClr val="accent5"/>
              </a:buClr>
              <a:buSzPts val="4800"/>
              <a:buFont typeface="Merriweather"/>
              <a:buNone/>
              <a:defRPr sz="4800" b="1" i="0" u="none" strike="noStrike" cap="none">
                <a:solidFill>
                  <a:schemeClr val="accent5"/>
                </a:solidFill>
                <a:latin typeface="Merriweather"/>
                <a:ea typeface="Merriweather"/>
                <a:cs typeface="Merriweather"/>
                <a:sym typeface="Merriweather"/>
              </a:defRPr>
            </a:lvl4pPr>
            <a:lvl5pPr marR="0" lvl="4" algn="l" rtl="0">
              <a:lnSpc>
                <a:spcPct val="100000"/>
              </a:lnSpc>
              <a:spcBef>
                <a:spcPts val="0"/>
              </a:spcBef>
              <a:spcAft>
                <a:spcPts val="0"/>
              </a:spcAft>
              <a:buClr>
                <a:schemeClr val="accent5"/>
              </a:buClr>
              <a:buSzPts val="4800"/>
              <a:buFont typeface="Merriweather"/>
              <a:buNone/>
              <a:defRPr sz="4800" b="1" i="0" u="none" strike="noStrike" cap="none">
                <a:solidFill>
                  <a:schemeClr val="accent5"/>
                </a:solidFill>
                <a:latin typeface="Merriweather"/>
                <a:ea typeface="Merriweather"/>
                <a:cs typeface="Merriweather"/>
                <a:sym typeface="Merriweather"/>
              </a:defRPr>
            </a:lvl5pPr>
            <a:lvl6pPr marR="0" lvl="5" algn="l" rtl="0">
              <a:lnSpc>
                <a:spcPct val="100000"/>
              </a:lnSpc>
              <a:spcBef>
                <a:spcPts val="0"/>
              </a:spcBef>
              <a:spcAft>
                <a:spcPts val="0"/>
              </a:spcAft>
              <a:buClr>
                <a:schemeClr val="accent5"/>
              </a:buClr>
              <a:buSzPts val="4800"/>
              <a:buFont typeface="Merriweather"/>
              <a:buNone/>
              <a:defRPr sz="4800" b="1" i="0" u="none" strike="noStrike" cap="none">
                <a:solidFill>
                  <a:schemeClr val="accent5"/>
                </a:solidFill>
                <a:latin typeface="Merriweather"/>
                <a:ea typeface="Merriweather"/>
                <a:cs typeface="Merriweather"/>
                <a:sym typeface="Merriweather"/>
              </a:defRPr>
            </a:lvl6pPr>
            <a:lvl7pPr marR="0" lvl="6" algn="l" rtl="0">
              <a:lnSpc>
                <a:spcPct val="100000"/>
              </a:lnSpc>
              <a:spcBef>
                <a:spcPts val="0"/>
              </a:spcBef>
              <a:spcAft>
                <a:spcPts val="0"/>
              </a:spcAft>
              <a:buClr>
                <a:schemeClr val="accent5"/>
              </a:buClr>
              <a:buSzPts val="4800"/>
              <a:buFont typeface="Merriweather"/>
              <a:buNone/>
              <a:defRPr sz="4800" b="1" i="0" u="none" strike="noStrike" cap="none">
                <a:solidFill>
                  <a:schemeClr val="accent5"/>
                </a:solidFill>
                <a:latin typeface="Merriweather"/>
                <a:ea typeface="Merriweather"/>
                <a:cs typeface="Merriweather"/>
                <a:sym typeface="Merriweather"/>
              </a:defRPr>
            </a:lvl7pPr>
            <a:lvl8pPr marR="0" lvl="7" algn="l" rtl="0">
              <a:lnSpc>
                <a:spcPct val="100000"/>
              </a:lnSpc>
              <a:spcBef>
                <a:spcPts val="0"/>
              </a:spcBef>
              <a:spcAft>
                <a:spcPts val="0"/>
              </a:spcAft>
              <a:buClr>
                <a:schemeClr val="accent5"/>
              </a:buClr>
              <a:buSzPts val="4800"/>
              <a:buFont typeface="Merriweather"/>
              <a:buNone/>
              <a:defRPr sz="4800" b="1" i="0" u="none" strike="noStrike" cap="none">
                <a:solidFill>
                  <a:schemeClr val="accent5"/>
                </a:solidFill>
                <a:latin typeface="Merriweather"/>
                <a:ea typeface="Merriweather"/>
                <a:cs typeface="Merriweather"/>
                <a:sym typeface="Merriweather"/>
              </a:defRPr>
            </a:lvl8pPr>
            <a:lvl9pPr marR="0" lvl="8" algn="l" rtl="0">
              <a:lnSpc>
                <a:spcPct val="100000"/>
              </a:lnSpc>
              <a:spcBef>
                <a:spcPts val="0"/>
              </a:spcBef>
              <a:spcAft>
                <a:spcPts val="0"/>
              </a:spcAft>
              <a:buClr>
                <a:schemeClr val="accent5"/>
              </a:buClr>
              <a:buSzPts val="4800"/>
              <a:buFont typeface="Merriweather"/>
              <a:buNone/>
              <a:defRPr sz="4800" b="1" i="0" u="none" strike="noStrike" cap="none">
                <a:solidFill>
                  <a:schemeClr val="accent5"/>
                </a:solidFill>
                <a:latin typeface="Merriweather"/>
                <a:ea typeface="Merriweather"/>
                <a:cs typeface="Merriweather"/>
                <a:sym typeface="Merriweather"/>
              </a:defRPr>
            </a:lvl9pPr>
          </a:lstStyle>
          <a:p>
            <a:r>
              <a:rPr lang="id-ID" sz="2000" dirty="0" smtClean="0"/>
              <a:t>Moh. Muadin, M.Pd</a:t>
            </a:r>
            <a:endParaRPr lang="id-ID" sz="2000" dirty="0"/>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18"/>
          <p:cNvSpPr txBox="1">
            <a:spLocks noGrp="1"/>
          </p:cNvSpPr>
          <p:nvPr>
            <p:ph type="ctrTitle"/>
          </p:nvPr>
        </p:nvSpPr>
        <p:spPr>
          <a:xfrm>
            <a:off x="1763688" y="1707654"/>
            <a:ext cx="5832648" cy="1662420"/>
          </a:xfrm>
          <a:prstGeom prst="rect">
            <a:avLst/>
          </a:prstGeom>
        </p:spPr>
        <p:txBody>
          <a:bodyPr spcFirstLastPara="1" wrap="square" lIns="0" tIns="0" rIns="0" bIns="0" anchor="b" anchorCtr="0">
            <a:noAutofit/>
          </a:bodyPr>
          <a:lstStyle/>
          <a:p>
            <a:pPr lvl="0"/>
            <a:r>
              <a:rPr lang="id-ID" dirty="0" smtClean="0">
                <a:latin typeface="Marriweather"/>
              </a:rPr>
              <a:t>Pembelajaran Matematika  di SD INTIS School Yogyakarta</a:t>
            </a:r>
            <a:endParaRPr dirty="0">
              <a:latin typeface="Marriweather"/>
            </a:endParaRPr>
          </a:p>
        </p:txBody>
      </p:sp>
    </p:spTree>
    <p:extLst>
      <p:ext uri="{BB962C8B-B14F-4D97-AF65-F5344CB8AC3E}">
        <p14:creationId xmlns:p14="http://schemas.microsoft.com/office/powerpoint/2010/main" val="3498563080"/>
      </p:ext>
    </p:extLst>
  </p:cSld>
  <p:clrMapOvr>
    <a:masterClrMapping/>
  </p:clrMapOvr>
  <p:transition spd="slow">
    <p:cove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21"/>
          <p:cNvSpPr txBox="1">
            <a:spLocks noGrp="1"/>
          </p:cNvSpPr>
          <p:nvPr>
            <p:ph type="ctrTitle" idx="4294967295"/>
          </p:nvPr>
        </p:nvSpPr>
        <p:spPr>
          <a:xfrm>
            <a:off x="1834700" y="2878750"/>
            <a:ext cx="5977660" cy="11598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id-ID" sz="3600" dirty="0" smtClean="0"/>
              <a:t>SD INTIS School Yogyakarta</a:t>
            </a:r>
            <a:endParaRPr sz="3600" dirty="0"/>
          </a:p>
        </p:txBody>
      </p:sp>
      <p:sp>
        <p:nvSpPr>
          <p:cNvPr id="199" name="Google Shape;199;p21"/>
          <p:cNvSpPr txBox="1">
            <a:spLocks noGrp="1"/>
          </p:cNvSpPr>
          <p:nvPr>
            <p:ph type="subTitle" idx="4294967295"/>
          </p:nvPr>
        </p:nvSpPr>
        <p:spPr>
          <a:xfrm>
            <a:off x="1977620" y="4012771"/>
            <a:ext cx="5474700" cy="503195"/>
          </a:xfrm>
          <a:prstGeom prst="rect">
            <a:avLst/>
          </a:prstGeom>
        </p:spPr>
        <p:txBody>
          <a:bodyPr spcFirstLastPara="1" wrap="square" lIns="0" tIns="0" rIns="0" bIns="0" anchor="t" anchorCtr="0">
            <a:noAutofit/>
          </a:bodyPr>
          <a:lstStyle/>
          <a:p>
            <a:pPr marL="0" lvl="0" indent="0" algn="ctr" rtl="0">
              <a:spcBef>
                <a:spcPts val="600"/>
              </a:spcBef>
              <a:spcAft>
                <a:spcPts val="0"/>
              </a:spcAft>
              <a:buNone/>
            </a:pPr>
            <a:r>
              <a:rPr lang="id-ID" sz="1800" dirty="0" smtClean="0"/>
              <a:t>Islamic and comfortable learning environment</a:t>
            </a:r>
            <a:endParaRPr sz="1800" dirty="0"/>
          </a:p>
        </p:txBody>
      </p:sp>
      <p:sp>
        <p:nvSpPr>
          <p:cNvPr id="200" name="Google Shape;200;p21"/>
          <p:cNvSpPr/>
          <p:nvPr/>
        </p:nvSpPr>
        <p:spPr>
          <a:xfrm>
            <a:off x="4850961" y="2347428"/>
            <a:ext cx="309922" cy="295924"/>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gradFill>
            <a:gsLst>
              <a:gs pos="0">
                <a:srgbClr val="FFD966"/>
              </a:gs>
              <a:gs pos="100000">
                <a:srgbClr val="FF9900"/>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1" name="Google Shape;201;p21"/>
          <p:cNvGrpSpPr/>
          <p:nvPr/>
        </p:nvGrpSpPr>
        <p:grpSpPr>
          <a:xfrm>
            <a:off x="4465989" y="685736"/>
            <a:ext cx="1327693" cy="1328061"/>
            <a:chOff x="6654650" y="3665275"/>
            <a:chExt cx="409100" cy="409125"/>
          </a:xfrm>
        </p:grpSpPr>
        <p:sp>
          <p:nvSpPr>
            <p:cNvPr id="202" name="Google Shape;202;p21"/>
            <p:cNvSpPr/>
            <p:nvPr/>
          </p:nvSpPr>
          <p:spPr>
            <a:xfrm>
              <a:off x="6808525" y="3819150"/>
              <a:ext cx="211875" cy="211900"/>
            </a:xfrm>
            <a:custGeom>
              <a:avLst/>
              <a:gdLst/>
              <a:ahLst/>
              <a:cxnLst/>
              <a:rect l="l" t="t" r="r" b="b"/>
              <a:pathLst>
                <a:path w="8475" h="8476" extrusionOk="0">
                  <a:moveTo>
                    <a:pt x="8157" y="0"/>
                  </a:moveTo>
                  <a:lnTo>
                    <a:pt x="7327" y="1075"/>
                  </a:lnTo>
                  <a:lnTo>
                    <a:pt x="6399" y="2150"/>
                  </a:lnTo>
                  <a:lnTo>
                    <a:pt x="5422" y="3249"/>
                  </a:lnTo>
                  <a:lnTo>
                    <a:pt x="4347" y="4348"/>
                  </a:lnTo>
                  <a:lnTo>
                    <a:pt x="3248" y="5422"/>
                  </a:lnTo>
                  <a:lnTo>
                    <a:pt x="2149" y="6399"/>
                  </a:lnTo>
                  <a:lnTo>
                    <a:pt x="1075" y="7327"/>
                  </a:lnTo>
                  <a:lnTo>
                    <a:pt x="0" y="8158"/>
                  </a:lnTo>
                  <a:lnTo>
                    <a:pt x="440" y="8280"/>
                  </a:lnTo>
                  <a:lnTo>
                    <a:pt x="855" y="8377"/>
                  </a:lnTo>
                  <a:lnTo>
                    <a:pt x="1294" y="8426"/>
                  </a:lnTo>
                  <a:lnTo>
                    <a:pt x="1734" y="8475"/>
                  </a:lnTo>
                  <a:lnTo>
                    <a:pt x="2174" y="8475"/>
                  </a:lnTo>
                  <a:lnTo>
                    <a:pt x="2613" y="8451"/>
                  </a:lnTo>
                  <a:lnTo>
                    <a:pt x="3028" y="8402"/>
                  </a:lnTo>
                  <a:lnTo>
                    <a:pt x="3468" y="8304"/>
                  </a:lnTo>
                  <a:lnTo>
                    <a:pt x="3883" y="8207"/>
                  </a:lnTo>
                  <a:lnTo>
                    <a:pt x="4323" y="8060"/>
                  </a:lnTo>
                  <a:lnTo>
                    <a:pt x="4714" y="7889"/>
                  </a:lnTo>
                  <a:lnTo>
                    <a:pt x="5129" y="7694"/>
                  </a:lnTo>
                  <a:lnTo>
                    <a:pt x="5520" y="7449"/>
                  </a:lnTo>
                  <a:lnTo>
                    <a:pt x="5886" y="7205"/>
                  </a:lnTo>
                  <a:lnTo>
                    <a:pt x="6252" y="6912"/>
                  </a:lnTo>
                  <a:lnTo>
                    <a:pt x="6594" y="6595"/>
                  </a:lnTo>
                  <a:lnTo>
                    <a:pt x="6912" y="6253"/>
                  </a:lnTo>
                  <a:lnTo>
                    <a:pt x="7205" y="5886"/>
                  </a:lnTo>
                  <a:lnTo>
                    <a:pt x="7449" y="5520"/>
                  </a:lnTo>
                  <a:lnTo>
                    <a:pt x="7693" y="5129"/>
                  </a:lnTo>
                  <a:lnTo>
                    <a:pt x="7889" y="4714"/>
                  </a:lnTo>
                  <a:lnTo>
                    <a:pt x="8060" y="4323"/>
                  </a:lnTo>
                  <a:lnTo>
                    <a:pt x="8206" y="3884"/>
                  </a:lnTo>
                  <a:lnTo>
                    <a:pt x="8304" y="3468"/>
                  </a:lnTo>
                  <a:lnTo>
                    <a:pt x="8402" y="3029"/>
                  </a:lnTo>
                  <a:lnTo>
                    <a:pt x="8450" y="2614"/>
                  </a:lnTo>
                  <a:lnTo>
                    <a:pt x="8475" y="2174"/>
                  </a:lnTo>
                  <a:lnTo>
                    <a:pt x="8475" y="1734"/>
                  </a:lnTo>
                  <a:lnTo>
                    <a:pt x="8426" y="1295"/>
                  </a:lnTo>
                  <a:lnTo>
                    <a:pt x="8377" y="855"/>
                  </a:lnTo>
                  <a:lnTo>
                    <a:pt x="8279" y="440"/>
                  </a:lnTo>
                  <a:lnTo>
                    <a:pt x="8157" y="0"/>
                  </a:lnTo>
                  <a:close/>
                </a:path>
              </a:pathLst>
            </a:custGeom>
            <a:gradFill>
              <a:gsLst>
                <a:gs pos="0">
                  <a:schemeClr val="accent2"/>
                </a:gs>
                <a:gs pos="100000">
                  <a:schemeClr val="accent4"/>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1"/>
            <p:cNvSpPr/>
            <p:nvPr/>
          </p:nvSpPr>
          <p:spPr>
            <a:xfrm>
              <a:off x="6654650" y="3665275"/>
              <a:ext cx="409100" cy="409125"/>
            </a:xfrm>
            <a:custGeom>
              <a:avLst/>
              <a:gdLst/>
              <a:ahLst/>
              <a:cxnLst/>
              <a:rect l="l" t="t" r="r" b="b"/>
              <a:pathLst>
                <a:path w="16364" h="16365" extrusionOk="0">
                  <a:moveTo>
                    <a:pt x="13580" y="1686"/>
                  </a:moveTo>
                  <a:lnTo>
                    <a:pt x="13677" y="1735"/>
                  </a:lnTo>
                  <a:lnTo>
                    <a:pt x="13775" y="1759"/>
                  </a:lnTo>
                  <a:lnTo>
                    <a:pt x="13848" y="1832"/>
                  </a:lnTo>
                  <a:lnTo>
                    <a:pt x="13897" y="1906"/>
                  </a:lnTo>
                  <a:lnTo>
                    <a:pt x="13946" y="1979"/>
                  </a:lnTo>
                  <a:lnTo>
                    <a:pt x="13970" y="2077"/>
                  </a:lnTo>
                  <a:lnTo>
                    <a:pt x="13995" y="2174"/>
                  </a:lnTo>
                  <a:lnTo>
                    <a:pt x="13995" y="2419"/>
                  </a:lnTo>
                  <a:lnTo>
                    <a:pt x="13922" y="2687"/>
                  </a:lnTo>
                  <a:lnTo>
                    <a:pt x="13824" y="3029"/>
                  </a:lnTo>
                  <a:lnTo>
                    <a:pt x="13677" y="3371"/>
                  </a:lnTo>
                  <a:lnTo>
                    <a:pt x="13482" y="3762"/>
                  </a:lnTo>
                  <a:lnTo>
                    <a:pt x="13238" y="4177"/>
                  </a:lnTo>
                  <a:lnTo>
                    <a:pt x="12993" y="3908"/>
                  </a:lnTo>
                  <a:lnTo>
                    <a:pt x="12749" y="3615"/>
                  </a:lnTo>
                  <a:lnTo>
                    <a:pt x="12407" y="3298"/>
                  </a:lnTo>
                  <a:lnTo>
                    <a:pt x="12041" y="3029"/>
                  </a:lnTo>
                  <a:lnTo>
                    <a:pt x="11675" y="2761"/>
                  </a:lnTo>
                  <a:lnTo>
                    <a:pt x="11308" y="2541"/>
                  </a:lnTo>
                  <a:lnTo>
                    <a:pt x="11748" y="2272"/>
                  </a:lnTo>
                  <a:lnTo>
                    <a:pt x="12187" y="2052"/>
                  </a:lnTo>
                  <a:lnTo>
                    <a:pt x="12554" y="1881"/>
                  </a:lnTo>
                  <a:lnTo>
                    <a:pt x="12920" y="1759"/>
                  </a:lnTo>
                  <a:lnTo>
                    <a:pt x="13213" y="1686"/>
                  </a:lnTo>
                  <a:close/>
                  <a:moveTo>
                    <a:pt x="9721" y="3591"/>
                  </a:moveTo>
                  <a:lnTo>
                    <a:pt x="9794" y="3615"/>
                  </a:lnTo>
                  <a:lnTo>
                    <a:pt x="9916" y="3713"/>
                  </a:lnTo>
                  <a:lnTo>
                    <a:pt x="10014" y="3835"/>
                  </a:lnTo>
                  <a:lnTo>
                    <a:pt x="10038" y="3908"/>
                  </a:lnTo>
                  <a:lnTo>
                    <a:pt x="10038" y="3982"/>
                  </a:lnTo>
                  <a:lnTo>
                    <a:pt x="10038" y="4055"/>
                  </a:lnTo>
                  <a:lnTo>
                    <a:pt x="10014" y="4128"/>
                  </a:lnTo>
                  <a:lnTo>
                    <a:pt x="9916" y="4250"/>
                  </a:lnTo>
                  <a:lnTo>
                    <a:pt x="9794" y="4348"/>
                  </a:lnTo>
                  <a:lnTo>
                    <a:pt x="9721" y="4372"/>
                  </a:lnTo>
                  <a:lnTo>
                    <a:pt x="9574" y="4372"/>
                  </a:lnTo>
                  <a:lnTo>
                    <a:pt x="9501" y="4348"/>
                  </a:lnTo>
                  <a:lnTo>
                    <a:pt x="9379" y="4250"/>
                  </a:lnTo>
                  <a:lnTo>
                    <a:pt x="9281" y="4128"/>
                  </a:lnTo>
                  <a:lnTo>
                    <a:pt x="9257" y="4055"/>
                  </a:lnTo>
                  <a:lnTo>
                    <a:pt x="9257" y="3982"/>
                  </a:lnTo>
                  <a:lnTo>
                    <a:pt x="9257" y="3908"/>
                  </a:lnTo>
                  <a:lnTo>
                    <a:pt x="9281" y="3835"/>
                  </a:lnTo>
                  <a:lnTo>
                    <a:pt x="9379" y="3713"/>
                  </a:lnTo>
                  <a:lnTo>
                    <a:pt x="9501" y="3615"/>
                  </a:lnTo>
                  <a:lnTo>
                    <a:pt x="9574" y="3591"/>
                  </a:lnTo>
                  <a:close/>
                  <a:moveTo>
                    <a:pt x="8182" y="3322"/>
                  </a:moveTo>
                  <a:lnTo>
                    <a:pt x="8304" y="3347"/>
                  </a:lnTo>
                  <a:lnTo>
                    <a:pt x="8402" y="3371"/>
                  </a:lnTo>
                  <a:lnTo>
                    <a:pt x="8500" y="3420"/>
                  </a:lnTo>
                  <a:lnTo>
                    <a:pt x="8597" y="3493"/>
                  </a:lnTo>
                  <a:lnTo>
                    <a:pt x="8671" y="3591"/>
                  </a:lnTo>
                  <a:lnTo>
                    <a:pt x="8719" y="3689"/>
                  </a:lnTo>
                  <a:lnTo>
                    <a:pt x="8768" y="3786"/>
                  </a:lnTo>
                  <a:lnTo>
                    <a:pt x="8768" y="3908"/>
                  </a:lnTo>
                  <a:lnTo>
                    <a:pt x="8768" y="4031"/>
                  </a:lnTo>
                  <a:lnTo>
                    <a:pt x="8719" y="4153"/>
                  </a:lnTo>
                  <a:lnTo>
                    <a:pt x="8671" y="4250"/>
                  </a:lnTo>
                  <a:lnTo>
                    <a:pt x="8597" y="4324"/>
                  </a:lnTo>
                  <a:lnTo>
                    <a:pt x="8500" y="4397"/>
                  </a:lnTo>
                  <a:lnTo>
                    <a:pt x="8402" y="4446"/>
                  </a:lnTo>
                  <a:lnTo>
                    <a:pt x="8304" y="4495"/>
                  </a:lnTo>
                  <a:lnTo>
                    <a:pt x="8060" y="4495"/>
                  </a:lnTo>
                  <a:lnTo>
                    <a:pt x="7962" y="4446"/>
                  </a:lnTo>
                  <a:lnTo>
                    <a:pt x="7865" y="4397"/>
                  </a:lnTo>
                  <a:lnTo>
                    <a:pt x="7767" y="4324"/>
                  </a:lnTo>
                  <a:lnTo>
                    <a:pt x="7694" y="4250"/>
                  </a:lnTo>
                  <a:lnTo>
                    <a:pt x="7645" y="4153"/>
                  </a:lnTo>
                  <a:lnTo>
                    <a:pt x="7596" y="4031"/>
                  </a:lnTo>
                  <a:lnTo>
                    <a:pt x="7596" y="3908"/>
                  </a:lnTo>
                  <a:lnTo>
                    <a:pt x="7596" y="3786"/>
                  </a:lnTo>
                  <a:lnTo>
                    <a:pt x="7645" y="3689"/>
                  </a:lnTo>
                  <a:lnTo>
                    <a:pt x="7694" y="3591"/>
                  </a:lnTo>
                  <a:lnTo>
                    <a:pt x="7767" y="3493"/>
                  </a:lnTo>
                  <a:lnTo>
                    <a:pt x="7865" y="3420"/>
                  </a:lnTo>
                  <a:lnTo>
                    <a:pt x="7962" y="3371"/>
                  </a:lnTo>
                  <a:lnTo>
                    <a:pt x="8060" y="3347"/>
                  </a:lnTo>
                  <a:lnTo>
                    <a:pt x="8182" y="3322"/>
                  </a:lnTo>
                  <a:close/>
                  <a:moveTo>
                    <a:pt x="9086" y="4763"/>
                  </a:moveTo>
                  <a:lnTo>
                    <a:pt x="9159" y="4788"/>
                  </a:lnTo>
                  <a:lnTo>
                    <a:pt x="9281" y="4885"/>
                  </a:lnTo>
                  <a:lnTo>
                    <a:pt x="9354" y="5007"/>
                  </a:lnTo>
                  <a:lnTo>
                    <a:pt x="9379" y="5081"/>
                  </a:lnTo>
                  <a:lnTo>
                    <a:pt x="9379" y="5154"/>
                  </a:lnTo>
                  <a:lnTo>
                    <a:pt x="9379" y="5227"/>
                  </a:lnTo>
                  <a:lnTo>
                    <a:pt x="9354" y="5301"/>
                  </a:lnTo>
                  <a:lnTo>
                    <a:pt x="9281" y="5423"/>
                  </a:lnTo>
                  <a:lnTo>
                    <a:pt x="9159" y="5520"/>
                  </a:lnTo>
                  <a:lnTo>
                    <a:pt x="9086" y="5545"/>
                  </a:lnTo>
                  <a:lnTo>
                    <a:pt x="8915" y="5545"/>
                  </a:lnTo>
                  <a:lnTo>
                    <a:pt x="8842" y="5520"/>
                  </a:lnTo>
                  <a:lnTo>
                    <a:pt x="8719" y="5423"/>
                  </a:lnTo>
                  <a:lnTo>
                    <a:pt x="8646" y="5301"/>
                  </a:lnTo>
                  <a:lnTo>
                    <a:pt x="8622" y="5227"/>
                  </a:lnTo>
                  <a:lnTo>
                    <a:pt x="8597" y="5154"/>
                  </a:lnTo>
                  <a:lnTo>
                    <a:pt x="8622" y="5081"/>
                  </a:lnTo>
                  <a:lnTo>
                    <a:pt x="8646" y="5007"/>
                  </a:lnTo>
                  <a:lnTo>
                    <a:pt x="8719" y="4885"/>
                  </a:lnTo>
                  <a:lnTo>
                    <a:pt x="8842" y="4788"/>
                  </a:lnTo>
                  <a:lnTo>
                    <a:pt x="8915" y="4763"/>
                  </a:lnTo>
                  <a:close/>
                  <a:moveTo>
                    <a:pt x="2540" y="11309"/>
                  </a:moveTo>
                  <a:lnTo>
                    <a:pt x="2760" y="11675"/>
                  </a:lnTo>
                  <a:lnTo>
                    <a:pt x="3029" y="12041"/>
                  </a:lnTo>
                  <a:lnTo>
                    <a:pt x="3298" y="12408"/>
                  </a:lnTo>
                  <a:lnTo>
                    <a:pt x="3615" y="12750"/>
                  </a:lnTo>
                  <a:lnTo>
                    <a:pt x="3908" y="12994"/>
                  </a:lnTo>
                  <a:lnTo>
                    <a:pt x="4177" y="13238"/>
                  </a:lnTo>
                  <a:lnTo>
                    <a:pt x="3762" y="13482"/>
                  </a:lnTo>
                  <a:lnTo>
                    <a:pt x="3371" y="13678"/>
                  </a:lnTo>
                  <a:lnTo>
                    <a:pt x="3029" y="13824"/>
                  </a:lnTo>
                  <a:lnTo>
                    <a:pt x="2687" y="13922"/>
                  </a:lnTo>
                  <a:lnTo>
                    <a:pt x="2418" y="13995"/>
                  </a:lnTo>
                  <a:lnTo>
                    <a:pt x="2174" y="13995"/>
                  </a:lnTo>
                  <a:lnTo>
                    <a:pt x="2076" y="13971"/>
                  </a:lnTo>
                  <a:lnTo>
                    <a:pt x="1979" y="13946"/>
                  </a:lnTo>
                  <a:lnTo>
                    <a:pt x="1905" y="13897"/>
                  </a:lnTo>
                  <a:lnTo>
                    <a:pt x="1832" y="13849"/>
                  </a:lnTo>
                  <a:lnTo>
                    <a:pt x="1759" y="13775"/>
                  </a:lnTo>
                  <a:lnTo>
                    <a:pt x="1734" y="13678"/>
                  </a:lnTo>
                  <a:lnTo>
                    <a:pt x="1686" y="13580"/>
                  </a:lnTo>
                  <a:lnTo>
                    <a:pt x="1686" y="13482"/>
                  </a:lnTo>
                  <a:lnTo>
                    <a:pt x="1686" y="13214"/>
                  </a:lnTo>
                  <a:lnTo>
                    <a:pt x="1759" y="12921"/>
                  </a:lnTo>
                  <a:lnTo>
                    <a:pt x="1881" y="12554"/>
                  </a:lnTo>
                  <a:lnTo>
                    <a:pt x="2052" y="12188"/>
                  </a:lnTo>
                  <a:lnTo>
                    <a:pt x="2272" y="11748"/>
                  </a:lnTo>
                  <a:lnTo>
                    <a:pt x="2540" y="11309"/>
                  </a:lnTo>
                  <a:close/>
                  <a:moveTo>
                    <a:pt x="15362" y="1"/>
                  </a:moveTo>
                  <a:lnTo>
                    <a:pt x="15094" y="25"/>
                  </a:lnTo>
                  <a:lnTo>
                    <a:pt x="14801" y="74"/>
                  </a:lnTo>
                  <a:lnTo>
                    <a:pt x="14483" y="172"/>
                  </a:lnTo>
                  <a:lnTo>
                    <a:pt x="14141" y="294"/>
                  </a:lnTo>
                  <a:lnTo>
                    <a:pt x="13775" y="440"/>
                  </a:lnTo>
                  <a:lnTo>
                    <a:pt x="13384" y="611"/>
                  </a:lnTo>
                  <a:lnTo>
                    <a:pt x="12993" y="831"/>
                  </a:lnTo>
                  <a:lnTo>
                    <a:pt x="12578" y="1051"/>
                  </a:lnTo>
                  <a:lnTo>
                    <a:pt x="11699" y="1613"/>
                  </a:lnTo>
                  <a:lnTo>
                    <a:pt x="10747" y="2272"/>
                  </a:lnTo>
                  <a:lnTo>
                    <a:pt x="10307" y="2101"/>
                  </a:lnTo>
                  <a:lnTo>
                    <a:pt x="9843" y="1955"/>
                  </a:lnTo>
                  <a:lnTo>
                    <a:pt x="9379" y="1857"/>
                  </a:lnTo>
                  <a:lnTo>
                    <a:pt x="8915" y="1784"/>
                  </a:lnTo>
                  <a:lnTo>
                    <a:pt x="8451" y="1735"/>
                  </a:lnTo>
                  <a:lnTo>
                    <a:pt x="7962" y="1735"/>
                  </a:lnTo>
                  <a:lnTo>
                    <a:pt x="7498" y="1784"/>
                  </a:lnTo>
                  <a:lnTo>
                    <a:pt x="7034" y="1832"/>
                  </a:lnTo>
                  <a:lnTo>
                    <a:pt x="6570" y="1930"/>
                  </a:lnTo>
                  <a:lnTo>
                    <a:pt x="6106" y="2077"/>
                  </a:lnTo>
                  <a:lnTo>
                    <a:pt x="5667" y="2248"/>
                  </a:lnTo>
                  <a:lnTo>
                    <a:pt x="5227" y="2443"/>
                  </a:lnTo>
                  <a:lnTo>
                    <a:pt x="4787" y="2687"/>
                  </a:lnTo>
                  <a:lnTo>
                    <a:pt x="4397" y="2980"/>
                  </a:lnTo>
                  <a:lnTo>
                    <a:pt x="4006" y="3273"/>
                  </a:lnTo>
                  <a:lnTo>
                    <a:pt x="3615" y="3615"/>
                  </a:lnTo>
                  <a:lnTo>
                    <a:pt x="3273" y="4006"/>
                  </a:lnTo>
                  <a:lnTo>
                    <a:pt x="2980" y="4397"/>
                  </a:lnTo>
                  <a:lnTo>
                    <a:pt x="2687" y="4788"/>
                  </a:lnTo>
                  <a:lnTo>
                    <a:pt x="2443" y="5227"/>
                  </a:lnTo>
                  <a:lnTo>
                    <a:pt x="2247" y="5667"/>
                  </a:lnTo>
                  <a:lnTo>
                    <a:pt x="2076" y="6107"/>
                  </a:lnTo>
                  <a:lnTo>
                    <a:pt x="1930" y="6571"/>
                  </a:lnTo>
                  <a:lnTo>
                    <a:pt x="1832" y="7035"/>
                  </a:lnTo>
                  <a:lnTo>
                    <a:pt x="1783" y="7499"/>
                  </a:lnTo>
                  <a:lnTo>
                    <a:pt x="1734" y="7963"/>
                  </a:lnTo>
                  <a:lnTo>
                    <a:pt x="1734" y="8451"/>
                  </a:lnTo>
                  <a:lnTo>
                    <a:pt x="1783" y="8915"/>
                  </a:lnTo>
                  <a:lnTo>
                    <a:pt x="1857" y="9379"/>
                  </a:lnTo>
                  <a:lnTo>
                    <a:pt x="1954" y="9843"/>
                  </a:lnTo>
                  <a:lnTo>
                    <a:pt x="2101" y="10307"/>
                  </a:lnTo>
                  <a:lnTo>
                    <a:pt x="2272" y="10747"/>
                  </a:lnTo>
                  <a:lnTo>
                    <a:pt x="1612" y="11699"/>
                  </a:lnTo>
                  <a:lnTo>
                    <a:pt x="1051" y="12579"/>
                  </a:lnTo>
                  <a:lnTo>
                    <a:pt x="831" y="12994"/>
                  </a:lnTo>
                  <a:lnTo>
                    <a:pt x="611" y="13385"/>
                  </a:lnTo>
                  <a:lnTo>
                    <a:pt x="440" y="13775"/>
                  </a:lnTo>
                  <a:lnTo>
                    <a:pt x="293" y="14142"/>
                  </a:lnTo>
                  <a:lnTo>
                    <a:pt x="171" y="14484"/>
                  </a:lnTo>
                  <a:lnTo>
                    <a:pt x="74" y="14801"/>
                  </a:lnTo>
                  <a:lnTo>
                    <a:pt x="25" y="15094"/>
                  </a:lnTo>
                  <a:lnTo>
                    <a:pt x="0" y="15363"/>
                  </a:lnTo>
                  <a:lnTo>
                    <a:pt x="0" y="15583"/>
                  </a:lnTo>
                  <a:lnTo>
                    <a:pt x="49" y="15802"/>
                  </a:lnTo>
                  <a:lnTo>
                    <a:pt x="123" y="15973"/>
                  </a:lnTo>
                  <a:lnTo>
                    <a:pt x="245" y="16120"/>
                  </a:lnTo>
                  <a:lnTo>
                    <a:pt x="342" y="16218"/>
                  </a:lnTo>
                  <a:lnTo>
                    <a:pt x="489" y="16291"/>
                  </a:lnTo>
                  <a:lnTo>
                    <a:pt x="635" y="16340"/>
                  </a:lnTo>
                  <a:lnTo>
                    <a:pt x="806" y="16364"/>
                  </a:lnTo>
                  <a:lnTo>
                    <a:pt x="1173" y="16364"/>
                  </a:lnTo>
                  <a:lnTo>
                    <a:pt x="1393" y="16315"/>
                  </a:lnTo>
                  <a:lnTo>
                    <a:pt x="1637" y="16267"/>
                  </a:lnTo>
                  <a:lnTo>
                    <a:pt x="2150" y="16120"/>
                  </a:lnTo>
                  <a:lnTo>
                    <a:pt x="2711" y="15876"/>
                  </a:lnTo>
                  <a:lnTo>
                    <a:pt x="3322" y="15583"/>
                  </a:lnTo>
                  <a:lnTo>
                    <a:pt x="3957" y="15192"/>
                  </a:lnTo>
                  <a:lnTo>
                    <a:pt x="4665" y="14752"/>
                  </a:lnTo>
                  <a:lnTo>
                    <a:pt x="5373" y="14264"/>
                  </a:lnTo>
                  <a:lnTo>
                    <a:pt x="6131" y="13702"/>
                  </a:lnTo>
                  <a:lnTo>
                    <a:pt x="6912" y="13092"/>
                  </a:lnTo>
                  <a:lnTo>
                    <a:pt x="7718" y="12432"/>
                  </a:lnTo>
                  <a:lnTo>
                    <a:pt x="8524" y="11724"/>
                  </a:lnTo>
                  <a:lnTo>
                    <a:pt x="9330" y="10967"/>
                  </a:lnTo>
                  <a:lnTo>
                    <a:pt x="10160" y="10161"/>
                  </a:lnTo>
                  <a:lnTo>
                    <a:pt x="10966" y="9330"/>
                  </a:lnTo>
                  <a:lnTo>
                    <a:pt x="11723" y="8524"/>
                  </a:lnTo>
                  <a:lnTo>
                    <a:pt x="12432" y="7718"/>
                  </a:lnTo>
                  <a:lnTo>
                    <a:pt x="13091" y="6912"/>
                  </a:lnTo>
                  <a:lnTo>
                    <a:pt x="13702" y="6131"/>
                  </a:lnTo>
                  <a:lnTo>
                    <a:pt x="14263" y="5374"/>
                  </a:lnTo>
                  <a:lnTo>
                    <a:pt x="14752" y="4666"/>
                  </a:lnTo>
                  <a:lnTo>
                    <a:pt x="15192" y="3957"/>
                  </a:lnTo>
                  <a:lnTo>
                    <a:pt x="15582" y="3322"/>
                  </a:lnTo>
                  <a:lnTo>
                    <a:pt x="15875" y="2712"/>
                  </a:lnTo>
                  <a:lnTo>
                    <a:pt x="16120" y="2150"/>
                  </a:lnTo>
                  <a:lnTo>
                    <a:pt x="16266" y="1637"/>
                  </a:lnTo>
                  <a:lnTo>
                    <a:pt x="16315" y="1393"/>
                  </a:lnTo>
                  <a:lnTo>
                    <a:pt x="16364" y="1173"/>
                  </a:lnTo>
                  <a:lnTo>
                    <a:pt x="16364" y="978"/>
                  </a:lnTo>
                  <a:lnTo>
                    <a:pt x="16364" y="807"/>
                  </a:lnTo>
                  <a:lnTo>
                    <a:pt x="16339" y="636"/>
                  </a:lnTo>
                  <a:lnTo>
                    <a:pt x="16291" y="489"/>
                  </a:lnTo>
                  <a:lnTo>
                    <a:pt x="16217" y="343"/>
                  </a:lnTo>
                  <a:lnTo>
                    <a:pt x="16120" y="245"/>
                  </a:lnTo>
                  <a:lnTo>
                    <a:pt x="15973" y="123"/>
                  </a:lnTo>
                  <a:lnTo>
                    <a:pt x="15802" y="50"/>
                  </a:lnTo>
                  <a:lnTo>
                    <a:pt x="15582" y="1"/>
                  </a:lnTo>
                  <a:close/>
                </a:path>
              </a:pathLst>
            </a:custGeom>
            <a:gradFill>
              <a:gsLst>
                <a:gs pos="0">
                  <a:schemeClr val="accent2"/>
                </a:gs>
                <a:gs pos="100000">
                  <a:schemeClr val="accent4"/>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4" name="Google Shape;204;p21"/>
          <p:cNvGrpSpPr/>
          <p:nvPr/>
        </p:nvGrpSpPr>
        <p:grpSpPr>
          <a:xfrm rot="1057036">
            <a:off x="3186624" y="1729667"/>
            <a:ext cx="877205" cy="877270"/>
            <a:chOff x="570875" y="4322250"/>
            <a:chExt cx="443300" cy="443325"/>
          </a:xfrm>
        </p:grpSpPr>
        <p:sp>
          <p:nvSpPr>
            <p:cNvPr id="205" name="Google Shape;205;p21"/>
            <p:cNvSpPr/>
            <p:nvPr/>
          </p:nvSpPr>
          <p:spPr>
            <a:xfrm>
              <a:off x="570875" y="4322250"/>
              <a:ext cx="443300" cy="443325"/>
            </a:xfrm>
            <a:custGeom>
              <a:avLst/>
              <a:gdLst/>
              <a:ahLst/>
              <a:cxnLst/>
              <a:rect l="l" t="t" r="r" b="b"/>
              <a:pathLst>
                <a:path w="17732" h="17733" extrusionOk="0">
                  <a:moveTo>
                    <a:pt x="13091" y="2712"/>
                  </a:moveTo>
                  <a:lnTo>
                    <a:pt x="13286" y="2736"/>
                  </a:lnTo>
                  <a:lnTo>
                    <a:pt x="13506" y="2785"/>
                  </a:lnTo>
                  <a:lnTo>
                    <a:pt x="13702" y="2858"/>
                  </a:lnTo>
                  <a:lnTo>
                    <a:pt x="13873" y="2956"/>
                  </a:lnTo>
                  <a:lnTo>
                    <a:pt x="14068" y="3054"/>
                  </a:lnTo>
                  <a:lnTo>
                    <a:pt x="14239" y="3176"/>
                  </a:lnTo>
                  <a:lnTo>
                    <a:pt x="14410" y="3323"/>
                  </a:lnTo>
                  <a:lnTo>
                    <a:pt x="14556" y="3493"/>
                  </a:lnTo>
                  <a:lnTo>
                    <a:pt x="14679" y="3664"/>
                  </a:lnTo>
                  <a:lnTo>
                    <a:pt x="14776" y="3860"/>
                  </a:lnTo>
                  <a:lnTo>
                    <a:pt x="14874" y="4031"/>
                  </a:lnTo>
                  <a:lnTo>
                    <a:pt x="14947" y="4226"/>
                  </a:lnTo>
                  <a:lnTo>
                    <a:pt x="14996" y="4446"/>
                  </a:lnTo>
                  <a:lnTo>
                    <a:pt x="15021" y="4641"/>
                  </a:lnTo>
                  <a:lnTo>
                    <a:pt x="15021" y="4861"/>
                  </a:lnTo>
                  <a:lnTo>
                    <a:pt x="15021" y="5057"/>
                  </a:lnTo>
                  <a:lnTo>
                    <a:pt x="14996" y="5252"/>
                  </a:lnTo>
                  <a:lnTo>
                    <a:pt x="14947" y="5472"/>
                  </a:lnTo>
                  <a:lnTo>
                    <a:pt x="14874" y="5667"/>
                  </a:lnTo>
                  <a:lnTo>
                    <a:pt x="14776" y="5838"/>
                  </a:lnTo>
                  <a:lnTo>
                    <a:pt x="14679" y="6033"/>
                  </a:lnTo>
                  <a:lnTo>
                    <a:pt x="14556" y="6204"/>
                  </a:lnTo>
                  <a:lnTo>
                    <a:pt x="14410" y="6375"/>
                  </a:lnTo>
                  <a:lnTo>
                    <a:pt x="13433" y="7328"/>
                  </a:lnTo>
                  <a:lnTo>
                    <a:pt x="13311" y="7426"/>
                  </a:lnTo>
                  <a:lnTo>
                    <a:pt x="13189" y="7499"/>
                  </a:lnTo>
                  <a:lnTo>
                    <a:pt x="13042" y="7548"/>
                  </a:lnTo>
                  <a:lnTo>
                    <a:pt x="12871" y="7572"/>
                  </a:lnTo>
                  <a:lnTo>
                    <a:pt x="12725" y="7548"/>
                  </a:lnTo>
                  <a:lnTo>
                    <a:pt x="12578" y="7499"/>
                  </a:lnTo>
                  <a:lnTo>
                    <a:pt x="12456" y="7426"/>
                  </a:lnTo>
                  <a:lnTo>
                    <a:pt x="12334" y="7328"/>
                  </a:lnTo>
                  <a:lnTo>
                    <a:pt x="10405" y="5398"/>
                  </a:lnTo>
                  <a:lnTo>
                    <a:pt x="10307" y="5276"/>
                  </a:lnTo>
                  <a:lnTo>
                    <a:pt x="10234" y="5154"/>
                  </a:lnTo>
                  <a:lnTo>
                    <a:pt x="10185" y="5008"/>
                  </a:lnTo>
                  <a:lnTo>
                    <a:pt x="10160" y="4861"/>
                  </a:lnTo>
                  <a:lnTo>
                    <a:pt x="10185" y="4690"/>
                  </a:lnTo>
                  <a:lnTo>
                    <a:pt x="10234" y="4544"/>
                  </a:lnTo>
                  <a:lnTo>
                    <a:pt x="10307" y="4422"/>
                  </a:lnTo>
                  <a:lnTo>
                    <a:pt x="10405" y="4299"/>
                  </a:lnTo>
                  <a:lnTo>
                    <a:pt x="11357" y="3323"/>
                  </a:lnTo>
                  <a:lnTo>
                    <a:pt x="11528" y="3176"/>
                  </a:lnTo>
                  <a:lnTo>
                    <a:pt x="11699" y="3054"/>
                  </a:lnTo>
                  <a:lnTo>
                    <a:pt x="11894" y="2956"/>
                  </a:lnTo>
                  <a:lnTo>
                    <a:pt x="12065" y="2858"/>
                  </a:lnTo>
                  <a:lnTo>
                    <a:pt x="12261" y="2785"/>
                  </a:lnTo>
                  <a:lnTo>
                    <a:pt x="12481" y="2736"/>
                  </a:lnTo>
                  <a:lnTo>
                    <a:pt x="12676" y="2712"/>
                  </a:lnTo>
                  <a:close/>
                  <a:moveTo>
                    <a:pt x="8377" y="8867"/>
                  </a:moveTo>
                  <a:lnTo>
                    <a:pt x="8475" y="8891"/>
                  </a:lnTo>
                  <a:lnTo>
                    <a:pt x="8548" y="8915"/>
                  </a:lnTo>
                  <a:lnTo>
                    <a:pt x="8646" y="8964"/>
                  </a:lnTo>
                  <a:lnTo>
                    <a:pt x="8719" y="9013"/>
                  </a:lnTo>
                  <a:lnTo>
                    <a:pt x="8768" y="9086"/>
                  </a:lnTo>
                  <a:lnTo>
                    <a:pt x="8817" y="9184"/>
                  </a:lnTo>
                  <a:lnTo>
                    <a:pt x="8841" y="9257"/>
                  </a:lnTo>
                  <a:lnTo>
                    <a:pt x="8866" y="9355"/>
                  </a:lnTo>
                  <a:lnTo>
                    <a:pt x="8841" y="9453"/>
                  </a:lnTo>
                  <a:lnTo>
                    <a:pt x="8817" y="9550"/>
                  </a:lnTo>
                  <a:lnTo>
                    <a:pt x="8768" y="9624"/>
                  </a:lnTo>
                  <a:lnTo>
                    <a:pt x="8719" y="9697"/>
                  </a:lnTo>
                  <a:lnTo>
                    <a:pt x="6179" y="12237"/>
                  </a:lnTo>
                  <a:lnTo>
                    <a:pt x="6106" y="12310"/>
                  </a:lnTo>
                  <a:lnTo>
                    <a:pt x="6033" y="12359"/>
                  </a:lnTo>
                  <a:lnTo>
                    <a:pt x="5935" y="12383"/>
                  </a:lnTo>
                  <a:lnTo>
                    <a:pt x="5740" y="12383"/>
                  </a:lnTo>
                  <a:lnTo>
                    <a:pt x="5642" y="12359"/>
                  </a:lnTo>
                  <a:lnTo>
                    <a:pt x="5569" y="12310"/>
                  </a:lnTo>
                  <a:lnTo>
                    <a:pt x="5496" y="12237"/>
                  </a:lnTo>
                  <a:lnTo>
                    <a:pt x="5422" y="12164"/>
                  </a:lnTo>
                  <a:lnTo>
                    <a:pt x="5373" y="12090"/>
                  </a:lnTo>
                  <a:lnTo>
                    <a:pt x="5349" y="11993"/>
                  </a:lnTo>
                  <a:lnTo>
                    <a:pt x="5349" y="11895"/>
                  </a:lnTo>
                  <a:lnTo>
                    <a:pt x="5349" y="11797"/>
                  </a:lnTo>
                  <a:lnTo>
                    <a:pt x="5373" y="11700"/>
                  </a:lnTo>
                  <a:lnTo>
                    <a:pt x="5422" y="11626"/>
                  </a:lnTo>
                  <a:lnTo>
                    <a:pt x="5496" y="11553"/>
                  </a:lnTo>
                  <a:lnTo>
                    <a:pt x="8036" y="9013"/>
                  </a:lnTo>
                  <a:lnTo>
                    <a:pt x="8109" y="8964"/>
                  </a:lnTo>
                  <a:lnTo>
                    <a:pt x="8182" y="8915"/>
                  </a:lnTo>
                  <a:lnTo>
                    <a:pt x="8280" y="8891"/>
                  </a:lnTo>
                  <a:lnTo>
                    <a:pt x="8377" y="8867"/>
                  </a:lnTo>
                  <a:close/>
                  <a:moveTo>
                    <a:pt x="14825" y="1"/>
                  </a:moveTo>
                  <a:lnTo>
                    <a:pt x="14288" y="25"/>
                  </a:lnTo>
                  <a:lnTo>
                    <a:pt x="13751" y="50"/>
                  </a:lnTo>
                  <a:lnTo>
                    <a:pt x="13213" y="123"/>
                  </a:lnTo>
                  <a:lnTo>
                    <a:pt x="12676" y="245"/>
                  </a:lnTo>
                  <a:lnTo>
                    <a:pt x="12163" y="367"/>
                  </a:lnTo>
                  <a:lnTo>
                    <a:pt x="11675" y="538"/>
                  </a:lnTo>
                  <a:lnTo>
                    <a:pt x="11235" y="758"/>
                  </a:lnTo>
                  <a:lnTo>
                    <a:pt x="11015" y="856"/>
                  </a:lnTo>
                  <a:lnTo>
                    <a:pt x="10844" y="1002"/>
                  </a:lnTo>
                  <a:lnTo>
                    <a:pt x="10649" y="1124"/>
                  </a:lnTo>
                  <a:lnTo>
                    <a:pt x="10502" y="1271"/>
                  </a:lnTo>
                  <a:lnTo>
                    <a:pt x="5544" y="6229"/>
                  </a:lnTo>
                  <a:lnTo>
                    <a:pt x="391" y="6229"/>
                  </a:lnTo>
                  <a:lnTo>
                    <a:pt x="245" y="6253"/>
                  </a:lnTo>
                  <a:lnTo>
                    <a:pt x="147" y="6278"/>
                  </a:lnTo>
                  <a:lnTo>
                    <a:pt x="49" y="6327"/>
                  </a:lnTo>
                  <a:lnTo>
                    <a:pt x="0" y="6400"/>
                  </a:lnTo>
                  <a:lnTo>
                    <a:pt x="0" y="6473"/>
                  </a:lnTo>
                  <a:lnTo>
                    <a:pt x="25" y="6571"/>
                  </a:lnTo>
                  <a:lnTo>
                    <a:pt x="74" y="6668"/>
                  </a:lnTo>
                  <a:lnTo>
                    <a:pt x="171" y="6791"/>
                  </a:lnTo>
                  <a:lnTo>
                    <a:pt x="2589" y="9184"/>
                  </a:lnTo>
                  <a:lnTo>
                    <a:pt x="2272" y="9502"/>
                  </a:lnTo>
                  <a:lnTo>
                    <a:pt x="953" y="9746"/>
                  </a:lnTo>
                  <a:lnTo>
                    <a:pt x="806" y="9795"/>
                  </a:lnTo>
                  <a:lnTo>
                    <a:pt x="684" y="9843"/>
                  </a:lnTo>
                  <a:lnTo>
                    <a:pt x="611" y="9941"/>
                  </a:lnTo>
                  <a:lnTo>
                    <a:pt x="562" y="10014"/>
                  </a:lnTo>
                  <a:lnTo>
                    <a:pt x="562" y="10112"/>
                  </a:lnTo>
                  <a:lnTo>
                    <a:pt x="586" y="10234"/>
                  </a:lnTo>
                  <a:lnTo>
                    <a:pt x="635" y="10332"/>
                  </a:lnTo>
                  <a:lnTo>
                    <a:pt x="733" y="10454"/>
                  </a:lnTo>
                  <a:lnTo>
                    <a:pt x="7278" y="16999"/>
                  </a:lnTo>
                  <a:lnTo>
                    <a:pt x="7401" y="17097"/>
                  </a:lnTo>
                  <a:lnTo>
                    <a:pt x="7498" y="17146"/>
                  </a:lnTo>
                  <a:lnTo>
                    <a:pt x="7620" y="17170"/>
                  </a:lnTo>
                  <a:lnTo>
                    <a:pt x="7718" y="17170"/>
                  </a:lnTo>
                  <a:lnTo>
                    <a:pt x="7791" y="17122"/>
                  </a:lnTo>
                  <a:lnTo>
                    <a:pt x="7889" y="17048"/>
                  </a:lnTo>
                  <a:lnTo>
                    <a:pt x="7938" y="16926"/>
                  </a:lnTo>
                  <a:lnTo>
                    <a:pt x="7987" y="16780"/>
                  </a:lnTo>
                  <a:lnTo>
                    <a:pt x="8231" y="15461"/>
                  </a:lnTo>
                  <a:lnTo>
                    <a:pt x="8548" y="15143"/>
                  </a:lnTo>
                  <a:lnTo>
                    <a:pt x="10942" y="17561"/>
                  </a:lnTo>
                  <a:lnTo>
                    <a:pt x="11064" y="17659"/>
                  </a:lnTo>
                  <a:lnTo>
                    <a:pt x="11162" y="17708"/>
                  </a:lnTo>
                  <a:lnTo>
                    <a:pt x="11259" y="17732"/>
                  </a:lnTo>
                  <a:lnTo>
                    <a:pt x="11333" y="17732"/>
                  </a:lnTo>
                  <a:lnTo>
                    <a:pt x="11406" y="17683"/>
                  </a:lnTo>
                  <a:lnTo>
                    <a:pt x="11455" y="17586"/>
                  </a:lnTo>
                  <a:lnTo>
                    <a:pt x="11479" y="17488"/>
                  </a:lnTo>
                  <a:lnTo>
                    <a:pt x="11504" y="17341"/>
                  </a:lnTo>
                  <a:lnTo>
                    <a:pt x="11504" y="12188"/>
                  </a:lnTo>
                  <a:lnTo>
                    <a:pt x="16461" y="7230"/>
                  </a:lnTo>
                  <a:lnTo>
                    <a:pt x="16608" y="7084"/>
                  </a:lnTo>
                  <a:lnTo>
                    <a:pt x="16730" y="6888"/>
                  </a:lnTo>
                  <a:lnTo>
                    <a:pt x="16877" y="6693"/>
                  </a:lnTo>
                  <a:lnTo>
                    <a:pt x="16974" y="6498"/>
                  </a:lnTo>
                  <a:lnTo>
                    <a:pt x="17194" y="6058"/>
                  </a:lnTo>
                  <a:lnTo>
                    <a:pt x="17365" y="5569"/>
                  </a:lnTo>
                  <a:lnTo>
                    <a:pt x="17487" y="5057"/>
                  </a:lnTo>
                  <a:lnTo>
                    <a:pt x="17609" y="4519"/>
                  </a:lnTo>
                  <a:lnTo>
                    <a:pt x="17683" y="3982"/>
                  </a:lnTo>
                  <a:lnTo>
                    <a:pt x="17707" y="3445"/>
                  </a:lnTo>
                  <a:lnTo>
                    <a:pt x="17731" y="2907"/>
                  </a:lnTo>
                  <a:lnTo>
                    <a:pt x="17731" y="2419"/>
                  </a:lnTo>
                  <a:lnTo>
                    <a:pt x="17707" y="1955"/>
                  </a:lnTo>
                  <a:lnTo>
                    <a:pt x="17658" y="1515"/>
                  </a:lnTo>
                  <a:lnTo>
                    <a:pt x="17585" y="1149"/>
                  </a:lnTo>
                  <a:lnTo>
                    <a:pt x="17512" y="831"/>
                  </a:lnTo>
                  <a:lnTo>
                    <a:pt x="17414" y="587"/>
                  </a:lnTo>
                  <a:lnTo>
                    <a:pt x="17341" y="489"/>
                  </a:lnTo>
                  <a:lnTo>
                    <a:pt x="17292" y="441"/>
                  </a:lnTo>
                  <a:lnTo>
                    <a:pt x="17243" y="392"/>
                  </a:lnTo>
                  <a:lnTo>
                    <a:pt x="17145" y="318"/>
                  </a:lnTo>
                  <a:lnTo>
                    <a:pt x="16901" y="221"/>
                  </a:lnTo>
                  <a:lnTo>
                    <a:pt x="16584" y="148"/>
                  </a:lnTo>
                  <a:lnTo>
                    <a:pt x="16217" y="74"/>
                  </a:lnTo>
                  <a:lnTo>
                    <a:pt x="15778" y="25"/>
                  </a:lnTo>
                  <a:lnTo>
                    <a:pt x="15314" y="1"/>
                  </a:lnTo>
                  <a:close/>
                </a:path>
              </a:pathLst>
            </a:custGeom>
            <a:gradFill>
              <a:gsLst>
                <a:gs pos="0">
                  <a:schemeClr val="accent6"/>
                </a:gs>
                <a:gs pos="100000">
                  <a:schemeClr val="accent5"/>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1"/>
            <p:cNvSpPr/>
            <p:nvPr/>
          </p:nvSpPr>
          <p:spPr>
            <a:xfrm>
              <a:off x="597725" y="4665400"/>
              <a:ext cx="73300" cy="73300"/>
            </a:xfrm>
            <a:custGeom>
              <a:avLst/>
              <a:gdLst/>
              <a:ahLst/>
              <a:cxnLst/>
              <a:rect l="l" t="t" r="r" b="b"/>
              <a:pathLst>
                <a:path w="2932" h="2932" extrusionOk="0">
                  <a:moveTo>
                    <a:pt x="2028" y="1"/>
                  </a:moveTo>
                  <a:lnTo>
                    <a:pt x="1857" y="25"/>
                  </a:lnTo>
                  <a:lnTo>
                    <a:pt x="1686" y="74"/>
                  </a:lnTo>
                  <a:lnTo>
                    <a:pt x="1515" y="147"/>
                  </a:lnTo>
                  <a:lnTo>
                    <a:pt x="1369" y="269"/>
                  </a:lnTo>
                  <a:lnTo>
                    <a:pt x="1222" y="489"/>
                  </a:lnTo>
                  <a:lnTo>
                    <a:pt x="1002" y="831"/>
                  </a:lnTo>
                  <a:lnTo>
                    <a:pt x="563" y="1735"/>
                  </a:lnTo>
                  <a:lnTo>
                    <a:pt x="172" y="2565"/>
                  </a:lnTo>
                  <a:lnTo>
                    <a:pt x="1" y="2932"/>
                  </a:lnTo>
                  <a:lnTo>
                    <a:pt x="1" y="2932"/>
                  </a:lnTo>
                  <a:lnTo>
                    <a:pt x="367" y="2761"/>
                  </a:lnTo>
                  <a:lnTo>
                    <a:pt x="1198" y="2370"/>
                  </a:lnTo>
                  <a:lnTo>
                    <a:pt x="2101" y="1930"/>
                  </a:lnTo>
                  <a:lnTo>
                    <a:pt x="2443" y="1710"/>
                  </a:lnTo>
                  <a:lnTo>
                    <a:pt x="2663" y="1564"/>
                  </a:lnTo>
                  <a:lnTo>
                    <a:pt x="2785" y="1417"/>
                  </a:lnTo>
                  <a:lnTo>
                    <a:pt x="2858" y="1246"/>
                  </a:lnTo>
                  <a:lnTo>
                    <a:pt x="2907" y="1075"/>
                  </a:lnTo>
                  <a:lnTo>
                    <a:pt x="2932" y="904"/>
                  </a:lnTo>
                  <a:lnTo>
                    <a:pt x="2907" y="733"/>
                  </a:lnTo>
                  <a:lnTo>
                    <a:pt x="2858" y="562"/>
                  </a:lnTo>
                  <a:lnTo>
                    <a:pt x="2785" y="416"/>
                  </a:lnTo>
                  <a:lnTo>
                    <a:pt x="2663" y="269"/>
                  </a:lnTo>
                  <a:lnTo>
                    <a:pt x="2517" y="147"/>
                  </a:lnTo>
                  <a:lnTo>
                    <a:pt x="2370" y="74"/>
                  </a:lnTo>
                  <a:lnTo>
                    <a:pt x="2199" y="25"/>
                  </a:lnTo>
                  <a:lnTo>
                    <a:pt x="2028" y="1"/>
                  </a:lnTo>
                  <a:close/>
                </a:path>
              </a:pathLst>
            </a:custGeom>
            <a:gradFill>
              <a:gsLst>
                <a:gs pos="0">
                  <a:schemeClr val="accent6"/>
                </a:gs>
                <a:gs pos="100000">
                  <a:schemeClr val="accent5"/>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1"/>
            <p:cNvSpPr/>
            <p:nvPr/>
          </p:nvSpPr>
          <p:spPr>
            <a:xfrm>
              <a:off x="654525" y="4708150"/>
              <a:ext cx="47025" cy="47025"/>
            </a:xfrm>
            <a:custGeom>
              <a:avLst/>
              <a:gdLst/>
              <a:ahLst/>
              <a:cxnLst/>
              <a:rect l="l" t="t" r="r" b="b"/>
              <a:pathLst>
                <a:path w="1881" h="1881" extrusionOk="0">
                  <a:moveTo>
                    <a:pt x="1124" y="0"/>
                  </a:moveTo>
                  <a:lnTo>
                    <a:pt x="977" y="25"/>
                  </a:lnTo>
                  <a:lnTo>
                    <a:pt x="831" y="74"/>
                  </a:lnTo>
                  <a:lnTo>
                    <a:pt x="709" y="147"/>
                  </a:lnTo>
                  <a:lnTo>
                    <a:pt x="586" y="245"/>
                  </a:lnTo>
                  <a:lnTo>
                    <a:pt x="464" y="391"/>
                  </a:lnTo>
                  <a:lnTo>
                    <a:pt x="367" y="611"/>
                  </a:lnTo>
                  <a:lnTo>
                    <a:pt x="269" y="880"/>
                  </a:lnTo>
                  <a:lnTo>
                    <a:pt x="171" y="1173"/>
                  </a:lnTo>
                  <a:lnTo>
                    <a:pt x="49" y="1686"/>
                  </a:lnTo>
                  <a:lnTo>
                    <a:pt x="0" y="1881"/>
                  </a:lnTo>
                  <a:lnTo>
                    <a:pt x="0" y="1881"/>
                  </a:lnTo>
                  <a:lnTo>
                    <a:pt x="220" y="1857"/>
                  </a:lnTo>
                  <a:lnTo>
                    <a:pt x="733" y="1710"/>
                  </a:lnTo>
                  <a:lnTo>
                    <a:pt x="1002" y="1637"/>
                  </a:lnTo>
                  <a:lnTo>
                    <a:pt x="1270" y="1539"/>
                  </a:lnTo>
                  <a:lnTo>
                    <a:pt x="1515" y="1417"/>
                  </a:lnTo>
                  <a:lnTo>
                    <a:pt x="1661" y="1319"/>
                  </a:lnTo>
                  <a:lnTo>
                    <a:pt x="1759" y="1197"/>
                  </a:lnTo>
                  <a:lnTo>
                    <a:pt x="1832" y="1051"/>
                  </a:lnTo>
                  <a:lnTo>
                    <a:pt x="1881" y="928"/>
                  </a:lnTo>
                  <a:lnTo>
                    <a:pt x="1881" y="782"/>
                  </a:lnTo>
                  <a:lnTo>
                    <a:pt x="1881" y="635"/>
                  </a:lnTo>
                  <a:lnTo>
                    <a:pt x="1832" y="489"/>
                  </a:lnTo>
                  <a:lnTo>
                    <a:pt x="1759" y="367"/>
                  </a:lnTo>
                  <a:lnTo>
                    <a:pt x="1661" y="245"/>
                  </a:lnTo>
                  <a:lnTo>
                    <a:pt x="1539" y="147"/>
                  </a:lnTo>
                  <a:lnTo>
                    <a:pt x="1417" y="74"/>
                  </a:lnTo>
                  <a:lnTo>
                    <a:pt x="1270" y="25"/>
                  </a:lnTo>
                  <a:lnTo>
                    <a:pt x="1124" y="0"/>
                  </a:lnTo>
                  <a:close/>
                </a:path>
              </a:pathLst>
            </a:custGeom>
            <a:gradFill>
              <a:gsLst>
                <a:gs pos="0">
                  <a:schemeClr val="accent6"/>
                </a:gs>
                <a:gs pos="100000">
                  <a:schemeClr val="accent5"/>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1"/>
            <p:cNvSpPr/>
            <p:nvPr/>
          </p:nvSpPr>
          <p:spPr>
            <a:xfrm>
              <a:off x="581250" y="4634875"/>
              <a:ext cx="47050" cy="47050"/>
            </a:xfrm>
            <a:custGeom>
              <a:avLst/>
              <a:gdLst/>
              <a:ahLst/>
              <a:cxnLst/>
              <a:rect l="l" t="t" r="r" b="b"/>
              <a:pathLst>
                <a:path w="1882" h="1882" extrusionOk="0">
                  <a:moveTo>
                    <a:pt x="953" y="1"/>
                  </a:moveTo>
                  <a:lnTo>
                    <a:pt x="831" y="49"/>
                  </a:lnTo>
                  <a:lnTo>
                    <a:pt x="684" y="123"/>
                  </a:lnTo>
                  <a:lnTo>
                    <a:pt x="562" y="220"/>
                  </a:lnTo>
                  <a:lnTo>
                    <a:pt x="465" y="367"/>
                  </a:lnTo>
                  <a:lnTo>
                    <a:pt x="342" y="611"/>
                  </a:lnTo>
                  <a:lnTo>
                    <a:pt x="245" y="880"/>
                  </a:lnTo>
                  <a:lnTo>
                    <a:pt x="171" y="1148"/>
                  </a:lnTo>
                  <a:lnTo>
                    <a:pt x="25" y="1661"/>
                  </a:lnTo>
                  <a:lnTo>
                    <a:pt x="1" y="1881"/>
                  </a:lnTo>
                  <a:lnTo>
                    <a:pt x="196" y="1832"/>
                  </a:lnTo>
                  <a:lnTo>
                    <a:pt x="709" y="1710"/>
                  </a:lnTo>
                  <a:lnTo>
                    <a:pt x="1002" y="1613"/>
                  </a:lnTo>
                  <a:lnTo>
                    <a:pt x="1271" y="1515"/>
                  </a:lnTo>
                  <a:lnTo>
                    <a:pt x="1490" y="1417"/>
                  </a:lnTo>
                  <a:lnTo>
                    <a:pt x="1637" y="1295"/>
                  </a:lnTo>
                  <a:lnTo>
                    <a:pt x="1735" y="1173"/>
                  </a:lnTo>
                  <a:lnTo>
                    <a:pt x="1808" y="1051"/>
                  </a:lnTo>
                  <a:lnTo>
                    <a:pt x="1857" y="904"/>
                  </a:lnTo>
                  <a:lnTo>
                    <a:pt x="1881" y="758"/>
                  </a:lnTo>
                  <a:lnTo>
                    <a:pt x="1857" y="611"/>
                  </a:lnTo>
                  <a:lnTo>
                    <a:pt x="1808" y="465"/>
                  </a:lnTo>
                  <a:lnTo>
                    <a:pt x="1735" y="343"/>
                  </a:lnTo>
                  <a:lnTo>
                    <a:pt x="1637" y="220"/>
                  </a:lnTo>
                  <a:lnTo>
                    <a:pt x="1515" y="123"/>
                  </a:lnTo>
                  <a:lnTo>
                    <a:pt x="1393" y="49"/>
                  </a:lnTo>
                  <a:lnTo>
                    <a:pt x="1246" y="1"/>
                  </a:lnTo>
                  <a:close/>
                </a:path>
              </a:pathLst>
            </a:custGeom>
            <a:gradFill>
              <a:gsLst>
                <a:gs pos="0">
                  <a:schemeClr val="accent6"/>
                </a:gs>
                <a:gs pos="100000">
                  <a:schemeClr val="accent5"/>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9" name="Google Shape;209;p21"/>
          <p:cNvSpPr/>
          <p:nvPr/>
        </p:nvSpPr>
        <p:spPr>
          <a:xfrm rot="2466634">
            <a:off x="3285181" y="943088"/>
            <a:ext cx="430587" cy="411139"/>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gradFill>
            <a:gsLst>
              <a:gs pos="0">
                <a:srgbClr val="FFD966"/>
              </a:gs>
              <a:gs pos="100000">
                <a:srgbClr val="FF9900"/>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1"/>
          <p:cNvSpPr/>
          <p:nvPr/>
        </p:nvSpPr>
        <p:spPr>
          <a:xfrm rot="-1609681">
            <a:off x="3914898" y="1201753"/>
            <a:ext cx="309884" cy="295887"/>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gradFill>
            <a:gsLst>
              <a:gs pos="0">
                <a:srgbClr val="FFD966"/>
              </a:gs>
              <a:gs pos="100000">
                <a:srgbClr val="FF9900"/>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1"/>
          <p:cNvSpPr/>
          <p:nvPr/>
        </p:nvSpPr>
        <p:spPr>
          <a:xfrm rot="2926628">
            <a:off x="5793700" y="1436166"/>
            <a:ext cx="232047" cy="221566"/>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gradFill>
            <a:gsLst>
              <a:gs pos="0">
                <a:srgbClr val="FFD966"/>
              </a:gs>
              <a:gs pos="100000">
                <a:srgbClr val="FF9900"/>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1"/>
          <p:cNvSpPr/>
          <p:nvPr/>
        </p:nvSpPr>
        <p:spPr>
          <a:xfrm rot="-1608938">
            <a:off x="4828037" y="332830"/>
            <a:ext cx="209055" cy="199613"/>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gradFill>
            <a:gsLst>
              <a:gs pos="0">
                <a:srgbClr val="FFD966"/>
              </a:gs>
              <a:gs pos="100000">
                <a:srgbClr val="FF9900"/>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21"/>
          <p:cNvSpPr txBox="1">
            <a:spLocks noGrp="1"/>
          </p:cNvSpPr>
          <p:nvPr>
            <p:ph type="sldNum" idx="12"/>
          </p:nvPr>
        </p:nvSpPr>
        <p:spPr>
          <a:xfrm>
            <a:off x="8557525" y="0"/>
            <a:ext cx="4341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11</a:t>
            </a:fld>
            <a:endParaRPr/>
          </a:p>
        </p:txBody>
      </p:sp>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20"/>
          <p:cNvSpPr txBox="1">
            <a:spLocks noGrp="1"/>
          </p:cNvSpPr>
          <p:nvPr>
            <p:ph type="title"/>
          </p:nvPr>
        </p:nvSpPr>
        <p:spPr>
          <a:xfrm>
            <a:off x="914575" y="495875"/>
            <a:ext cx="6026700" cy="813000"/>
          </a:xfrm>
          <a:prstGeom prst="rect">
            <a:avLst/>
          </a:prstGeom>
        </p:spPr>
        <p:txBody>
          <a:bodyPr spcFirstLastPara="1" wrap="square" lIns="0" tIns="0" rIns="0" bIns="0" anchor="ctr" anchorCtr="0">
            <a:noAutofit/>
          </a:bodyPr>
          <a:lstStyle/>
          <a:p>
            <a:pPr lvl="0">
              <a:spcBef>
                <a:spcPts val="600"/>
              </a:spcBef>
            </a:pPr>
            <a:r>
              <a:rPr lang="en-US" dirty="0"/>
              <a:t>Islamic and confortable learning environment</a:t>
            </a:r>
          </a:p>
        </p:txBody>
      </p:sp>
      <p:sp>
        <p:nvSpPr>
          <p:cNvPr id="192" name="Google Shape;192;p20"/>
          <p:cNvSpPr txBox="1">
            <a:spLocks noGrp="1"/>
          </p:cNvSpPr>
          <p:nvPr>
            <p:ph type="body" idx="1"/>
          </p:nvPr>
        </p:nvSpPr>
        <p:spPr>
          <a:xfrm>
            <a:off x="539552" y="1563638"/>
            <a:ext cx="7617865" cy="2736304"/>
          </a:xfrm>
          <a:prstGeom prst="rect">
            <a:avLst/>
          </a:prstGeom>
        </p:spPr>
        <p:txBody>
          <a:bodyPr spcFirstLastPara="1" wrap="square" lIns="0" tIns="0" rIns="0" bIns="0" anchor="t" anchorCtr="0">
            <a:noAutofit/>
          </a:bodyPr>
          <a:lstStyle/>
          <a:p>
            <a:pPr algn="just"/>
            <a:r>
              <a:rPr lang="id-ID" sz="1600" dirty="0"/>
              <a:t>Sebuah konsep lingkungan sekolah dengan mengamalkan nilai-nilai Islam dalam pembelajaran yang dilengkapi berbagai kegiatan yang bernuansa islam seperti shalat berjamaah, shalat dhuha, hafalan surat, hadit dan doa, pembinaan karakter dan kegiatan lainnya dilengkapai dengan berbagai poster avirmasi yang memberikan dukungan dalam pembentukan karakter Islam. Edukator yang ramah, pembelajaran yang menyenangkan dan lingkungan  dan fasilitas yang memadai, memberikan kenyamanan motivasi anak pada pembelajaran.</a:t>
            </a:r>
          </a:p>
          <a:p>
            <a:pPr algn="just"/>
            <a:endParaRPr lang="id-ID" sz="1600" dirty="0"/>
          </a:p>
          <a:p>
            <a:pPr algn="just"/>
            <a:r>
              <a:rPr lang="id-ID" sz="1600" dirty="0"/>
              <a:t>INTIS School Yogyakarta memperoleh penghargaan dari Wali Kota Yogyakarta sebagai </a:t>
            </a:r>
            <a:r>
              <a:rPr lang="id-ID" sz="1600" b="1" dirty="0"/>
              <a:t>sekolah ramah anak</a:t>
            </a:r>
            <a:endParaRPr lang="id-ID" sz="1100" b="1" dirty="0"/>
          </a:p>
        </p:txBody>
      </p:sp>
      <p:sp>
        <p:nvSpPr>
          <p:cNvPr id="193" name="Google Shape;193;p20"/>
          <p:cNvSpPr txBox="1">
            <a:spLocks noGrp="1"/>
          </p:cNvSpPr>
          <p:nvPr>
            <p:ph type="sldNum" idx="12"/>
          </p:nvPr>
        </p:nvSpPr>
        <p:spPr>
          <a:xfrm>
            <a:off x="8557525" y="0"/>
            <a:ext cx="4341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12</a:t>
            </a:fld>
            <a:endParaRPr/>
          </a:p>
        </p:txBody>
      </p:sp>
    </p:spTree>
    <p:extLst>
      <p:ext uri="{BB962C8B-B14F-4D97-AF65-F5344CB8AC3E}">
        <p14:creationId xmlns:p14="http://schemas.microsoft.com/office/powerpoint/2010/main" val="3811805812"/>
      </p:ext>
    </p:extLst>
  </p:cSld>
  <p:clrMapOvr>
    <a:masterClrMapping/>
  </p:clrMapOvr>
  <p:transition spd="slow">
    <p:pull/>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26"/>
          <p:cNvSpPr txBox="1">
            <a:spLocks noGrp="1"/>
          </p:cNvSpPr>
          <p:nvPr>
            <p:ph type="title"/>
          </p:nvPr>
        </p:nvSpPr>
        <p:spPr>
          <a:xfrm>
            <a:off x="914575" y="495875"/>
            <a:ext cx="6026700" cy="8130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id-ID" dirty="0" smtClean="0"/>
              <a:t>I love Islam</a:t>
            </a:r>
            <a:endParaRPr dirty="0"/>
          </a:p>
        </p:txBody>
      </p:sp>
      <p:sp>
        <p:nvSpPr>
          <p:cNvPr id="249" name="Google Shape;249;p26"/>
          <p:cNvSpPr txBox="1">
            <a:spLocks noGrp="1"/>
          </p:cNvSpPr>
          <p:nvPr>
            <p:ph type="sldNum" idx="12"/>
          </p:nvPr>
        </p:nvSpPr>
        <p:spPr>
          <a:xfrm>
            <a:off x="8557525" y="0"/>
            <a:ext cx="4341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13</a:t>
            </a:fld>
            <a:endParaRPr/>
          </a:p>
        </p:txBody>
      </p:sp>
      <p:grpSp>
        <p:nvGrpSpPr>
          <p:cNvPr id="2" name="Group 1"/>
          <p:cNvGrpSpPr/>
          <p:nvPr/>
        </p:nvGrpSpPr>
        <p:grpSpPr>
          <a:xfrm>
            <a:off x="1115616" y="1279861"/>
            <a:ext cx="6593957" cy="3674998"/>
            <a:chOff x="121518" y="476248"/>
            <a:chExt cx="9230118" cy="6502030"/>
          </a:xfrm>
        </p:grpSpPr>
        <p:pic>
          <p:nvPicPr>
            <p:cNvPr id="18"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1518" y="476248"/>
              <a:ext cx="4450481" cy="3337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247082">
              <a:off x="3971675" y="742775"/>
              <a:ext cx="5379961" cy="4034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20929348">
              <a:off x="1482521" y="3171933"/>
              <a:ext cx="5075128" cy="3806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26"/>
          <p:cNvSpPr txBox="1">
            <a:spLocks noGrp="1"/>
          </p:cNvSpPr>
          <p:nvPr>
            <p:ph type="title"/>
          </p:nvPr>
        </p:nvSpPr>
        <p:spPr>
          <a:xfrm>
            <a:off x="914575" y="495875"/>
            <a:ext cx="6026700" cy="8130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id-ID" dirty="0" smtClean="0"/>
              <a:t>I love Islam</a:t>
            </a:r>
            <a:endParaRPr dirty="0"/>
          </a:p>
        </p:txBody>
      </p:sp>
      <p:sp>
        <p:nvSpPr>
          <p:cNvPr id="249" name="Google Shape;249;p26"/>
          <p:cNvSpPr txBox="1">
            <a:spLocks noGrp="1"/>
          </p:cNvSpPr>
          <p:nvPr>
            <p:ph type="sldNum" idx="12"/>
          </p:nvPr>
        </p:nvSpPr>
        <p:spPr>
          <a:xfrm>
            <a:off x="8557525" y="0"/>
            <a:ext cx="4341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14</a:t>
            </a:fld>
            <a:endParaRPr/>
          </a:p>
        </p:txBody>
      </p:sp>
      <p:grpSp>
        <p:nvGrpSpPr>
          <p:cNvPr id="3" name="Group 2"/>
          <p:cNvGrpSpPr/>
          <p:nvPr/>
        </p:nvGrpSpPr>
        <p:grpSpPr>
          <a:xfrm>
            <a:off x="971600" y="1306143"/>
            <a:ext cx="6928130" cy="3357560"/>
            <a:chOff x="395288" y="-44451"/>
            <a:chExt cx="9928013" cy="5852405"/>
          </a:xfrm>
        </p:grpSpPr>
        <p:pic>
          <p:nvPicPr>
            <p:cNvPr id="8"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5288" y="2028116"/>
              <a:ext cx="5040312" cy="3779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038725" y="-44451"/>
              <a:ext cx="5284576" cy="3962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7836296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26"/>
          <p:cNvSpPr txBox="1">
            <a:spLocks noGrp="1"/>
          </p:cNvSpPr>
          <p:nvPr>
            <p:ph type="title"/>
          </p:nvPr>
        </p:nvSpPr>
        <p:spPr>
          <a:xfrm>
            <a:off x="914575" y="495875"/>
            <a:ext cx="6026700" cy="8130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id-ID" dirty="0" smtClean="0"/>
              <a:t>I love Islam</a:t>
            </a:r>
            <a:endParaRPr dirty="0"/>
          </a:p>
        </p:txBody>
      </p:sp>
      <p:sp>
        <p:nvSpPr>
          <p:cNvPr id="249" name="Google Shape;249;p26"/>
          <p:cNvSpPr txBox="1">
            <a:spLocks noGrp="1"/>
          </p:cNvSpPr>
          <p:nvPr>
            <p:ph type="sldNum" idx="12"/>
          </p:nvPr>
        </p:nvSpPr>
        <p:spPr>
          <a:xfrm>
            <a:off x="8557525" y="0"/>
            <a:ext cx="4341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15</a:t>
            </a:fld>
            <a:endParaRPr/>
          </a:p>
        </p:txBody>
      </p:sp>
      <p:grpSp>
        <p:nvGrpSpPr>
          <p:cNvPr id="2" name="Group 1"/>
          <p:cNvGrpSpPr/>
          <p:nvPr/>
        </p:nvGrpSpPr>
        <p:grpSpPr>
          <a:xfrm>
            <a:off x="1115616" y="1219029"/>
            <a:ext cx="6636390" cy="3498988"/>
            <a:chOff x="105477" y="404813"/>
            <a:chExt cx="8884827" cy="5404604"/>
          </a:xfrm>
        </p:grpSpPr>
        <p:pic>
          <p:nvPicPr>
            <p:cNvPr id="7"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5477" y="404813"/>
              <a:ext cx="4598285" cy="3447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
            <p:cNvPicPr>
              <a:picLocks noChangeAspect="1"/>
            </p:cNvPicPr>
            <p:nvPr/>
          </p:nvPicPr>
          <p:blipFill>
            <a:blip r:embed="rId4">
              <a:clrChange>
                <a:clrFrom>
                  <a:srgbClr val="534971"/>
                </a:clrFrom>
                <a:clrTo>
                  <a:srgbClr val="534971">
                    <a:alpha val="0"/>
                  </a:srgbClr>
                </a:clrTo>
              </a:clrChange>
              <a:extLst>
                <a:ext uri="{28A0092B-C50C-407E-A947-70E740481C1C}">
                  <a14:useLocalDpi xmlns:a14="http://schemas.microsoft.com/office/drawing/2010/main" val="0"/>
                </a:ext>
              </a:extLst>
            </a:blip>
            <a:srcRect/>
            <a:stretch>
              <a:fillRect/>
            </a:stretch>
          </p:blipFill>
          <p:spPr bwMode="auto">
            <a:xfrm rot="1070494">
              <a:off x="4225071" y="636575"/>
              <a:ext cx="4765233" cy="351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20743077">
              <a:off x="1483897" y="2596317"/>
              <a:ext cx="4284662" cy="321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02078255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26"/>
          <p:cNvSpPr txBox="1">
            <a:spLocks noGrp="1"/>
          </p:cNvSpPr>
          <p:nvPr>
            <p:ph type="title"/>
          </p:nvPr>
        </p:nvSpPr>
        <p:spPr>
          <a:xfrm>
            <a:off x="914575" y="495875"/>
            <a:ext cx="6026700" cy="8130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id-ID" dirty="0" smtClean="0"/>
              <a:t>I love Islam</a:t>
            </a:r>
            <a:endParaRPr dirty="0"/>
          </a:p>
        </p:txBody>
      </p:sp>
      <p:sp>
        <p:nvSpPr>
          <p:cNvPr id="249" name="Google Shape;249;p26"/>
          <p:cNvSpPr txBox="1">
            <a:spLocks noGrp="1"/>
          </p:cNvSpPr>
          <p:nvPr>
            <p:ph type="sldNum" idx="12"/>
          </p:nvPr>
        </p:nvSpPr>
        <p:spPr>
          <a:xfrm>
            <a:off x="8557525" y="0"/>
            <a:ext cx="4341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16</a:t>
            </a:fld>
            <a:endParaRPr/>
          </a:p>
        </p:txBody>
      </p:sp>
      <p:grpSp>
        <p:nvGrpSpPr>
          <p:cNvPr id="3" name="Group 2"/>
          <p:cNvGrpSpPr/>
          <p:nvPr/>
        </p:nvGrpSpPr>
        <p:grpSpPr>
          <a:xfrm>
            <a:off x="893685" y="843558"/>
            <a:ext cx="6769447" cy="3897411"/>
            <a:chOff x="250825" y="690563"/>
            <a:chExt cx="8545513" cy="5554662"/>
          </a:xfrm>
        </p:grpSpPr>
        <p:pic>
          <p:nvPicPr>
            <p:cNvPr id="8"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282627">
              <a:off x="4630738" y="690563"/>
              <a:ext cx="4165600" cy="334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20659085">
              <a:off x="250825" y="1052513"/>
              <a:ext cx="4392613" cy="318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303463" y="3302000"/>
              <a:ext cx="3924300" cy="294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12051796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26"/>
          <p:cNvSpPr txBox="1">
            <a:spLocks noGrp="1"/>
          </p:cNvSpPr>
          <p:nvPr>
            <p:ph type="title"/>
          </p:nvPr>
        </p:nvSpPr>
        <p:spPr>
          <a:xfrm>
            <a:off x="914575" y="495875"/>
            <a:ext cx="6026700" cy="8130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id-ID" dirty="0" smtClean="0"/>
              <a:t>I Love Islam</a:t>
            </a:r>
            <a:endParaRPr dirty="0"/>
          </a:p>
        </p:txBody>
      </p:sp>
      <p:sp>
        <p:nvSpPr>
          <p:cNvPr id="249" name="Google Shape;249;p26"/>
          <p:cNvSpPr txBox="1">
            <a:spLocks noGrp="1"/>
          </p:cNvSpPr>
          <p:nvPr>
            <p:ph type="sldNum" idx="12"/>
          </p:nvPr>
        </p:nvSpPr>
        <p:spPr>
          <a:xfrm>
            <a:off x="8557525" y="0"/>
            <a:ext cx="4341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17</a:t>
            </a:fld>
            <a:endParaRPr/>
          </a:p>
        </p:txBody>
      </p:sp>
      <p:grpSp>
        <p:nvGrpSpPr>
          <p:cNvPr id="2" name="Group 1"/>
          <p:cNvGrpSpPr/>
          <p:nvPr/>
        </p:nvGrpSpPr>
        <p:grpSpPr>
          <a:xfrm>
            <a:off x="929537" y="920719"/>
            <a:ext cx="6436348" cy="3851263"/>
            <a:chOff x="-803494" y="260350"/>
            <a:chExt cx="9171207" cy="6067425"/>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456401">
              <a:off x="4086225" y="260350"/>
              <a:ext cx="4092575" cy="306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20850611">
              <a:off x="227013" y="657225"/>
              <a:ext cx="3995737" cy="299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537796">
              <a:off x="4119563" y="3141663"/>
              <a:ext cx="4248150" cy="318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618229">
              <a:off x="-803494" y="3457665"/>
              <a:ext cx="3816349"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0433180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26"/>
          <p:cNvSpPr txBox="1">
            <a:spLocks noGrp="1"/>
          </p:cNvSpPr>
          <p:nvPr>
            <p:ph type="title"/>
          </p:nvPr>
        </p:nvSpPr>
        <p:spPr>
          <a:xfrm>
            <a:off x="914575" y="495875"/>
            <a:ext cx="6026700" cy="8130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id-ID" dirty="0" smtClean="0"/>
              <a:t>Proses pembelajaran</a:t>
            </a:r>
            <a:endParaRPr dirty="0"/>
          </a:p>
        </p:txBody>
      </p:sp>
      <p:sp>
        <p:nvSpPr>
          <p:cNvPr id="249" name="Google Shape;249;p26"/>
          <p:cNvSpPr txBox="1">
            <a:spLocks noGrp="1"/>
          </p:cNvSpPr>
          <p:nvPr>
            <p:ph type="sldNum" idx="12"/>
          </p:nvPr>
        </p:nvSpPr>
        <p:spPr>
          <a:xfrm>
            <a:off x="8557525" y="0"/>
            <a:ext cx="4341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18</a:t>
            </a:fld>
            <a:endParaRPr/>
          </a:p>
        </p:txBody>
      </p:sp>
      <p:grpSp>
        <p:nvGrpSpPr>
          <p:cNvPr id="3" name="Group 2"/>
          <p:cNvGrpSpPr/>
          <p:nvPr/>
        </p:nvGrpSpPr>
        <p:grpSpPr>
          <a:xfrm>
            <a:off x="982572" y="655049"/>
            <a:ext cx="6635717" cy="4219068"/>
            <a:chOff x="-984113" y="-133048"/>
            <a:chExt cx="8841103" cy="6281535"/>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117455">
              <a:off x="-984113" y="1251803"/>
              <a:ext cx="4135438" cy="3101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084513">
              <a:off x="4066040" y="-133048"/>
              <a:ext cx="3790950" cy="288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1190631">
              <a:off x="110505" y="3005537"/>
              <a:ext cx="3922713" cy="294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1216036">
              <a:off x="3905332" y="3205262"/>
              <a:ext cx="3924299" cy="294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4635414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26"/>
          <p:cNvSpPr txBox="1">
            <a:spLocks noGrp="1"/>
          </p:cNvSpPr>
          <p:nvPr>
            <p:ph type="title"/>
          </p:nvPr>
        </p:nvSpPr>
        <p:spPr>
          <a:xfrm>
            <a:off x="914575" y="495875"/>
            <a:ext cx="6026700" cy="8130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id-ID" dirty="0" smtClean="0"/>
              <a:t>Proses pembelajaran</a:t>
            </a:r>
            <a:endParaRPr dirty="0"/>
          </a:p>
        </p:txBody>
      </p:sp>
      <p:sp>
        <p:nvSpPr>
          <p:cNvPr id="249" name="Google Shape;249;p26"/>
          <p:cNvSpPr txBox="1">
            <a:spLocks noGrp="1"/>
          </p:cNvSpPr>
          <p:nvPr>
            <p:ph type="sldNum" idx="12"/>
          </p:nvPr>
        </p:nvSpPr>
        <p:spPr>
          <a:xfrm>
            <a:off x="8557525" y="0"/>
            <a:ext cx="4341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19</a:t>
            </a:fld>
            <a:endParaRPr/>
          </a:p>
        </p:txBody>
      </p:sp>
      <p:grpSp>
        <p:nvGrpSpPr>
          <p:cNvPr id="2" name="Group 1"/>
          <p:cNvGrpSpPr/>
          <p:nvPr/>
        </p:nvGrpSpPr>
        <p:grpSpPr>
          <a:xfrm>
            <a:off x="1606815" y="1039765"/>
            <a:ext cx="5952529" cy="3880867"/>
            <a:chOff x="347663" y="260350"/>
            <a:chExt cx="8012112" cy="6264275"/>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7663" y="3284538"/>
              <a:ext cx="4321175" cy="324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779838" y="260350"/>
              <a:ext cx="4579937" cy="343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93738" y="698500"/>
              <a:ext cx="3995737" cy="299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779838" y="2997200"/>
              <a:ext cx="4032250" cy="302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47918184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16"/>
          <p:cNvSpPr txBox="1">
            <a:spLocks noGrp="1"/>
          </p:cNvSpPr>
          <p:nvPr>
            <p:ph type="title"/>
          </p:nvPr>
        </p:nvSpPr>
        <p:spPr>
          <a:xfrm>
            <a:off x="914575" y="495875"/>
            <a:ext cx="6026700" cy="8130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id-ID" sz="2800" dirty="0" smtClean="0"/>
              <a:t>Sekolah Islam</a:t>
            </a:r>
            <a:endParaRPr sz="2800" dirty="0"/>
          </a:p>
        </p:txBody>
      </p:sp>
      <p:sp>
        <p:nvSpPr>
          <p:cNvPr id="164" name="Google Shape;164;p16"/>
          <p:cNvSpPr txBox="1">
            <a:spLocks noGrp="1"/>
          </p:cNvSpPr>
          <p:nvPr>
            <p:ph type="body" idx="1"/>
          </p:nvPr>
        </p:nvSpPr>
        <p:spPr>
          <a:xfrm>
            <a:off x="914574" y="1584425"/>
            <a:ext cx="6609753" cy="2957100"/>
          </a:xfrm>
          <a:prstGeom prst="rect">
            <a:avLst/>
          </a:prstGeom>
        </p:spPr>
        <p:txBody>
          <a:bodyPr spcFirstLastPara="1" wrap="square" lIns="0" tIns="0" rIns="0" bIns="0" anchor="t" anchorCtr="0">
            <a:noAutofit/>
          </a:bodyPr>
          <a:lstStyle/>
          <a:p>
            <a:pPr marL="0" lvl="0" indent="0">
              <a:buClr>
                <a:schemeClr val="dk1"/>
              </a:buClr>
              <a:buSzPts val="1100"/>
              <a:buNone/>
            </a:pPr>
            <a:r>
              <a:rPr lang="id-ID" sz="1800" dirty="0"/>
              <a:t>Saat ini kita sedang memasuki era globalisasi dimana dunia sudah terbuka, dengan berbagai teknologi canggih kini mudah sekali budaya asing yang masuk atau budaya dalam yang keluar. Dengan semakin majunya jaman semakin banyak pengaruh global yang masuk, menjadikan budaya luar juga bisa mempengaruhi karakter anak bangsa yang terkadang tidak sesuai dengan syari’at agama Islam. Sekolah Islam ini dinilai bisa menjadi filter bagi pengaruh budaya luar yang masuk kepada pribadi anak-anak kita.</a:t>
            </a:r>
            <a:endParaRPr sz="3200" dirty="0"/>
          </a:p>
        </p:txBody>
      </p:sp>
      <p:sp>
        <p:nvSpPr>
          <p:cNvPr id="166" name="Google Shape;166;p16"/>
          <p:cNvSpPr txBox="1">
            <a:spLocks noGrp="1"/>
          </p:cNvSpPr>
          <p:nvPr>
            <p:ph type="sldNum" idx="12"/>
          </p:nvPr>
        </p:nvSpPr>
        <p:spPr>
          <a:xfrm>
            <a:off x="8557525" y="0"/>
            <a:ext cx="4341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2</a:t>
            </a:fld>
            <a:endParaRPr/>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21"/>
          <p:cNvSpPr txBox="1">
            <a:spLocks noGrp="1"/>
          </p:cNvSpPr>
          <p:nvPr>
            <p:ph type="ctrTitle" idx="4294967295"/>
          </p:nvPr>
        </p:nvSpPr>
        <p:spPr>
          <a:xfrm>
            <a:off x="1834700" y="2878750"/>
            <a:ext cx="5977660" cy="11598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id-ID" sz="3600" dirty="0" smtClean="0"/>
              <a:t>SD INTIS School Yogyakarta</a:t>
            </a:r>
            <a:endParaRPr sz="3600" dirty="0"/>
          </a:p>
        </p:txBody>
      </p:sp>
      <p:sp>
        <p:nvSpPr>
          <p:cNvPr id="199" name="Google Shape;199;p21"/>
          <p:cNvSpPr txBox="1">
            <a:spLocks noGrp="1"/>
          </p:cNvSpPr>
          <p:nvPr>
            <p:ph type="subTitle" idx="4294967295"/>
          </p:nvPr>
        </p:nvSpPr>
        <p:spPr>
          <a:xfrm>
            <a:off x="1977620" y="4012771"/>
            <a:ext cx="5474700" cy="503195"/>
          </a:xfrm>
          <a:prstGeom prst="rect">
            <a:avLst/>
          </a:prstGeom>
        </p:spPr>
        <p:txBody>
          <a:bodyPr spcFirstLastPara="1" wrap="square" lIns="0" tIns="0" rIns="0" bIns="0" anchor="t" anchorCtr="0">
            <a:noAutofit/>
          </a:bodyPr>
          <a:lstStyle/>
          <a:p>
            <a:pPr marL="0" lvl="0" indent="0" algn="ctr" rtl="0">
              <a:spcBef>
                <a:spcPts val="600"/>
              </a:spcBef>
              <a:spcAft>
                <a:spcPts val="0"/>
              </a:spcAft>
              <a:buNone/>
            </a:pPr>
            <a:r>
              <a:rPr lang="id-ID" dirty="0" smtClean="0"/>
              <a:t>Sekolah Inklusi</a:t>
            </a:r>
            <a:endParaRPr dirty="0"/>
          </a:p>
        </p:txBody>
      </p:sp>
      <p:sp>
        <p:nvSpPr>
          <p:cNvPr id="200" name="Google Shape;200;p21"/>
          <p:cNvSpPr/>
          <p:nvPr/>
        </p:nvSpPr>
        <p:spPr>
          <a:xfrm>
            <a:off x="4850961" y="2347428"/>
            <a:ext cx="309922" cy="295924"/>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gradFill>
            <a:gsLst>
              <a:gs pos="0">
                <a:srgbClr val="FFD966"/>
              </a:gs>
              <a:gs pos="100000">
                <a:srgbClr val="FF9900"/>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1" name="Google Shape;201;p21"/>
          <p:cNvGrpSpPr/>
          <p:nvPr/>
        </p:nvGrpSpPr>
        <p:grpSpPr>
          <a:xfrm>
            <a:off x="4465989" y="685736"/>
            <a:ext cx="1327693" cy="1328061"/>
            <a:chOff x="6654650" y="3665275"/>
            <a:chExt cx="409100" cy="409125"/>
          </a:xfrm>
        </p:grpSpPr>
        <p:sp>
          <p:nvSpPr>
            <p:cNvPr id="202" name="Google Shape;202;p21"/>
            <p:cNvSpPr/>
            <p:nvPr/>
          </p:nvSpPr>
          <p:spPr>
            <a:xfrm>
              <a:off x="6808525" y="3819150"/>
              <a:ext cx="211875" cy="211900"/>
            </a:xfrm>
            <a:custGeom>
              <a:avLst/>
              <a:gdLst/>
              <a:ahLst/>
              <a:cxnLst/>
              <a:rect l="l" t="t" r="r" b="b"/>
              <a:pathLst>
                <a:path w="8475" h="8476" extrusionOk="0">
                  <a:moveTo>
                    <a:pt x="8157" y="0"/>
                  </a:moveTo>
                  <a:lnTo>
                    <a:pt x="7327" y="1075"/>
                  </a:lnTo>
                  <a:lnTo>
                    <a:pt x="6399" y="2150"/>
                  </a:lnTo>
                  <a:lnTo>
                    <a:pt x="5422" y="3249"/>
                  </a:lnTo>
                  <a:lnTo>
                    <a:pt x="4347" y="4348"/>
                  </a:lnTo>
                  <a:lnTo>
                    <a:pt x="3248" y="5422"/>
                  </a:lnTo>
                  <a:lnTo>
                    <a:pt x="2149" y="6399"/>
                  </a:lnTo>
                  <a:lnTo>
                    <a:pt x="1075" y="7327"/>
                  </a:lnTo>
                  <a:lnTo>
                    <a:pt x="0" y="8158"/>
                  </a:lnTo>
                  <a:lnTo>
                    <a:pt x="440" y="8280"/>
                  </a:lnTo>
                  <a:lnTo>
                    <a:pt x="855" y="8377"/>
                  </a:lnTo>
                  <a:lnTo>
                    <a:pt x="1294" y="8426"/>
                  </a:lnTo>
                  <a:lnTo>
                    <a:pt x="1734" y="8475"/>
                  </a:lnTo>
                  <a:lnTo>
                    <a:pt x="2174" y="8475"/>
                  </a:lnTo>
                  <a:lnTo>
                    <a:pt x="2613" y="8451"/>
                  </a:lnTo>
                  <a:lnTo>
                    <a:pt x="3028" y="8402"/>
                  </a:lnTo>
                  <a:lnTo>
                    <a:pt x="3468" y="8304"/>
                  </a:lnTo>
                  <a:lnTo>
                    <a:pt x="3883" y="8207"/>
                  </a:lnTo>
                  <a:lnTo>
                    <a:pt x="4323" y="8060"/>
                  </a:lnTo>
                  <a:lnTo>
                    <a:pt x="4714" y="7889"/>
                  </a:lnTo>
                  <a:lnTo>
                    <a:pt x="5129" y="7694"/>
                  </a:lnTo>
                  <a:lnTo>
                    <a:pt x="5520" y="7449"/>
                  </a:lnTo>
                  <a:lnTo>
                    <a:pt x="5886" y="7205"/>
                  </a:lnTo>
                  <a:lnTo>
                    <a:pt x="6252" y="6912"/>
                  </a:lnTo>
                  <a:lnTo>
                    <a:pt x="6594" y="6595"/>
                  </a:lnTo>
                  <a:lnTo>
                    <a:pt x="6912" y="6253"/>
                  </a:lnTo>
                  <a:lnTo>
                    <a:pt x="7205" y="5886"/>
                  </a:lnTo>
                  <a:lnTo>
                    <a:pt x="7449" y="5520"/>
                  </a:lnTo>
                  <a:lnTo>
                    <a:pt x="7693" y="5129"/>
                  </a:lnTo>
                  <a:lnTo>
                    <a:pt x="7889" y="4714"/>
                  </a:lnTo>
                  <a:lnTo>
                    <a:pt x="8060" y="4323"/>
                  </a:lnTo>
                  <a:lnTo>
                    <a:pt x="8206" y="3884"/>
                  </a:lnTo>
                  <a:lnTo>
                    <a:pt x="8304" y="3468"/>
                  </a:lnTo>
                  <a:lnTo>
                    <a:pt x="8402" y="3029"/>
                  </a:lnTo>
                  <a:lnTo>
                    <a:pt x="8450" y="2614"/>
                  </a:lnTo>
                  <a:lnTo>
                    <a:pt x="8475" y="2174"/>
                  </a:lnTo>
                  <a:lnTo>
                    <a:pt x="8475" y="1734"/>
                  </a:lnTo>
                  <a:lnTo>
                    <a:pt x="8426" y="1295"/>
                  </a:lnTo>
                  <a:lnTo>
                    <a:pt x="8377" y="855"/>
                  </a:lnTo>
                  <a:lnTo>
                    <a:pt x="8279" y="440"/>
                  </a:lnTo>
                  <a:lnTo>
                    <a:pt x="8157" y="0"/>
                  </a:lnTo>
                  <a:close/>
                </a:path>
              </a:pathLst>
            </a:custGeom>
            <a:gradFill>
              <a:gsLst>
                <a:gs pos="0">
                  <a:schemeClr val="accent2"/>
                </a:gs>
                <a:gs pos="100000">
                  <a:schemeClr val="accent4"/>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1"/>
            <p:cNvSpPr/>
            <p:nvPr/>
          </p:nvSpPr>
          <p:spPr>
            <a:xfrm>
              <a:off x="6654650" y="3665275"/>
              <a:ext cx="409100" cy="409125"/>
            </a:xfrm>
            <a:custGeom>
              <a:avLst/>
              <a:gdLst/>
              <a:ahLst/>
              <a:cxnLst/>
              <a:rect l="l" t="t" r="r" b="b"/>
              <a:pathLst>
                <a:path w="16364" h="16365" extrusionOk="0">
                  <a:moveTo>
                    <a:pt x="13580" y="1686"/>
                  </a:moveTo>
                  <a:lnTo>
                    <a:pt x="13677" y="1735"/>
                  </a:lnTo>
                  <a:lnTo>
                    <a:pt x="13775" y="1759"/>
                  </a:lnTo>
                  <a:lnTo>
                    <a:pt x="13848" y="1832"/>
                  </a:lnTo>
                  <a:lnTo>
                    <a:pt x="13897" y="1906"/>
                  </a:lnTo>
                  <a:lnTo>
                    <a:pt x="13946" y="1979"/>
                  </a:lnTo>
                  <a:lnTo>
                    <a:pt x="13970" y="2077"/>
                  </a:lnTo>
                  <a:lnTo>
                    <a:pt x="13995" y="2174"/>
                  </a:lnTo>
                  <a:lnTo>
                    <a:pt x="13995" y="2419"/>
                  </a:lnTo>
                  <a:lnTo>
                    <a:pt x="13922" y="2687"/>
                  </a:lnTo>
                  <a:lnTo>
                    <a:pt x="13824" y="3029"/>
                  </a:lnTo>
                  <a:lnTo>
                    <a:pt x="13677" y="3371"/>
                  </a:lnTo>
                  <a:lnTo>
                    <a:pt x="13482" y="3762"/>
                  </a:lnTo>
                  <a:lnTo>
                    <a:pt x="13238" y="4177"/>
                  </a:lnTo>
                  <a:lnTo>
                    <a:pt x="12993" y="3908"/>
                  </a:lnTo>
                  <a:lnTo>
                    <a:pt x="12749" y="3615"/>
                  </a:lnTo>
                  <a:lnTo>
                    <a:pt x="12407" y="3298"/>
                  </a:lnTo>
                  <a:lnTo>
                    <a:pt x="12041" y="3029"/>
                  </a:lnTo>
                  <a:lnTo>
                    <a:pt x="11675" y="2761"/>
                  </a:lnTo>
                  <a:lnTo>
                    <a:pt x="11308" y="2541"/>
                  </a:lnTo>
                  <a:lnTo>
                    <a:pt x="11748" y="2272"/>
                  </a:lnTo>
                  <a:lnTo>
                    <a:pt x="12187" y="2052"/>
                  </a:lnTo>
                  <a:lnTo>
                    <a:pt x="12554" y="1881"/>
                  </a:lnTo>
                  <a:lnTo>
                    <a:pt x="12920" y="1759"/>
                  </a:lnTo>
                  <a:lnTo>
                    <a:pt x="13213" y="1686"/>
                  </a:lnTo>
                  <a:close/>
                  <a:moveTo>
                    <a:pt x="9721" y="3591"/>
                  </a:moveTo>
                  <a:lnTo>
                    <a:pt x="9794" y="3615"/>
                  </a:lnTo>
                  <a:lnTo>
                    <a:pt x="9916" y="3713"/>
                  </a:lnTo>
                  <a:lnTo>
                    <a:pt x="10014" y="3835"/>
                  </a:lnTo>
                  <a:lnTo>
                    <a:pt x="10038" y="3908"/>
                  </a:lnTo>
                  <a:lnTo>
                    <a:pt x="10038" y="3982"/>
                  </a:lnTo>
                  <a:lnTo>
                    <a:pt x="10038" y="4055"/>
                  </a:lnTo>
                  <a:lnTo>
                    <a:pt x="10014" y="4128"/>
                  </a:lnTo>
                  <a:lnTo>
                    <a:pt x="9916" y="4250"/>
                  </a:lnTo>
                  <a:lnTo>
                    <a:pt x="9794" y="4348"/>
                  </a:lnTo>
                  <a:lnTo>
                    <a:pt x="9721" y="4372"/>
                  </a:lnTo>
                  <a:lnTo>
                    <a:pt x="9574" y="4372"/>
                  </a:lnTo>
                  <a:lnTo>
                    <a:pt x="9501" y="4348"/>
                  </a:lnTo>
                  <a:lnTo>
                    <a:pt x="9379" y="4250"/>
                  </a:lnTo>
                  <a:lnTo>
                    <a:pt x="9281" y="4128"/>
                  </a:lnTo>
                  <a:lnTo>
                    <a:pt x="9257" y="4055"/>
                  </a:lnTo>
                  <a:lnTo>
                    <a:pt x="9257" y="3982"/>
                  </a:lnTo>
                  <a:lnTo>
                    <a:pt x="9257" y="3908"/>
                  </a:lnTo>
                  <a:lnTo>
                    <a:pt x="9281" y="3835"/>
                  </a:lnTo>
                  <a:lnTo>
                    <a:pt x="9379" y="3713"/>
                  </a:lnTo>
                  <a:lnTo>
                    <a:pt x="9501" y="3615"/>
                  </a:lnTo>
                  <a:lnTo>
                    <a:pt x="9574" y="3591"/>
                  </a:lnTo>
                  <a:close/>
                  <a:moveTo>
                    <a:pt x="8182" y="3322"/>
                  </a:moveTo>
                  <a:lnTo>
                    <a:pt x="8304" y="3347"/>
                  </a:lnTo>
                  <a:lnTo>
                    <a:pt x="8402" y="3371"/>
                  </a:lnTo>
                  <a:lnTo>
                    <a:pt x="8500" y="3420"/>
                  </a:lnTo>
                  <a:lnTo>
                    <a:pt x="8597" y="3493"/>
                  </a:lnTo>
                  <a:lnTo>
                    <a:pt x="8671" y="3591"/>
                  </a:lnTo>
                  <a:lnTo>
                    <a:pt x="8719" y="3689"/>
                  </a:lnTo>
                  <a:lnTo>
                    <a:pt x="8768" y="3786"/>
                  </a:lnTo>
                  <a:lnTo>
                    <a:pt x="8768" y="3908"/>
                  </a:lnTo>
                  <a:lnTo>
                    <a:pt x="8768" y="4031"/>
                  </a:lnTo>
                  <a:lnTo>
                    <a:pt x="8719" y="4153"/>
                  </a:lnTo>
                  <a:lnTo>
                    <a:pt x="8671" y="4250"/>
                  </a:lnTo>
                  <a:lnTo>
                    <a:pt x="8597" y="4324"/>
                  </a:lnTo>
                  <a:lnTo>
                    <a:pt x="8500" y="4397"/>
                  </a:lnTo>
                  <a:lnTo>
                    <a:pt x="8402" y="4446"/>
                  </a:lnTo>
                  <a:lnTo>
                    <a:pt x="8304" y="4495"/>
                  </a:lnTo>
                  <a:lnTo>
                    <a:pt x="8060" y="4495"/>
                  </a:lnTo>
                  <a:lnTo>
                    <a:pt x="7962" y="4446"/>
                  </a:lnTo>
                  <a:lnTo>
                    <a:pt x="7865" y="4397"/>
                  </a:lnTo>
                  <a:lnTo>
                    <a:pt x="7767" y="4324"/>
                  </a:lnTo>
                  <a:lnTo>
                    <a:pt x="7694" y="4250"/>
                  </a:lnTo>
                  <a:lnTo>
                    <a:pt x="7645" y="4153"/>
                  </a:lnTo>
                  <a:lnTo>
                    <a:pt x="7596" y="4031"/>
                  </a:lnTo>
                  <a:lnTo>
                    <a:pt x="7596" y="3908"/>
                  </a:lnTo>
                  <a:lnTo>
                    <a:pt x="7596" y="3786"/>
                  </a:lnTo>
                  <a:lnTo>
                    <a:pt x="7645" y="3689"/>
                  </a:lnTo>
                  <a:lnTo>
                    <a:pt x="7694" y="3591"/>
                  </a:lnTo>
                  <a:lnTo>
                    <a:pt x="7767" y="3493"/>
                  </a:lnTo>
                  <a:lnTo>
                    <a:pt x="7865" y="3420"/>
                  </a:lnTo>
                  <a:lnTo>
                    <a:pt x="7962" y="3371"/>
                  </a:lnTo>
                  <a:lnTo>
                    <a:pt x="8060" y="3347"/>
                  </a:lnTo>
                  <a:lnTo>
                    <a:pt x="8182" y="3322"/>
                  </a:lnTo>
                  <a:close/>
                  <a:moveTo>
                    <a:pt x="9086" y="4763"/>
                  </a:moveTo>
                  <a:lnTo>
                    <a:pt x="9159" y="4788"/>
                  </a:lnTo>
                  <a:lnTo>
                    <a:pt x="9281" y="4885"/>
                  </a:lnTo>
                  <a:lnTo>
                    <a:pt x="9354" y="5007"/>
                  </a:lnTo>
                  <a:lnTo>
                    <a:pt x="9379" y="5081"/>
                  </a:lnTo>
                  <a:lnTo>
                    <a:pt x="9379" y="5154"/>
                  </a:lnTo>
                  <a:lnTo>
                    <a:pt x="9379" y="5227"/>
                  </a:lnTo>
                  <a:lnTo>
                    <a:pt x="9354" y="5301"/>
                  </a:lnTo>
                  <a:lnTo>
                    <a:pt x="9281" y="5423"/>
                  </a:lnTo>
                  <a:lnTo>
                    <a:pt x="9159" y="5520"/>
                  </a:lnTo>
                  <a:lnTo>
                    <a:pt x="9086" y="5545"/>
                  </a:lnTo>
                  <a:lnTo>
                    <a:pt x="8915" y="5545"/>
                  </a:lnTo>
                  <a:lnTo>
                    <a:pt x="8842" y="5520"/>
                  </a:lnTo>
                  <a:lnTo>
                    <a:pt x="8719" y="5423"/>
                  </a:lnTo>
                  <a:lnTo>
                    <a:pt x="8646" y="5301"/>
                  </a:lnTo>
                  <a:lnTo>
                    <a:pt x="8622" y="5227"/>
                  </a:lnTo>
                  <a:lnTo>
                    <a:pt x="8597" y="5154"/>
                  </a:lnTo>
                  <a:lnTo>
                    <a:pt x="8622" y="5081"/>
                  </a:lnTo>
                  <a:lnTo>
                    <a:pt x="8646" y="5007"/>
                  </a:lnTo>
                  <a:lnTo>
                    <a:pt x="8719" y="4885"/>
                  </a:lnTo>
                  <a:lnTo>
                    <a:pt x="8842" y="4788"/>
                  </a:lnTo>
                  <a:lnTo>
                    <a:pt x="8915" y="4763"/>
                  </a:lnTo>
                  <a:close/>
                  <a:moveTo>
                    <a:pt x="2540" y="11309"/>
                  </a:moveTo>
                  <a:lnTo>
                    <a:pt x="2760" y="11675"/>
                  </a:lnTo>
                  <a:lnTo>
                    <a:pt x="3029" y="12041"/>
                  </a:lnTo>
                  <a:lnTo>
                    <a:pt x="3298" y="12408"/>
                  </a:lnTo>
                  <a:lnTo>
                    <a:pt x="3615" y="12750"/>
                  </a:lnTo>
                  <a:lnTo>
                    <a:pt x="3908" y="12994"/>
                  </a:lnTo>
                  <a:lnTo>
                    <a:pt x="4177" y="13238"/>
                  </a:lnTo>
                  <a:lnTo>
                    <a:pt x="3762" y="13482"/>
                  </a:lnTo>
                  <a:lnTo>
                    <a:pt x="3371" y="13678"/>
                  </a:lnTo>
                  <a:lnTo>
                    <a:pt x="3029" y="13824"/>
                  </a:lnTo>
                  <a:lnTo>
                    <a:pt x="2687" y="13922"/>
                  </a:lnTo>
                  <a:lnTo>
                    <a:pt x="2418" y="13995"/>
                  </a:lnTo>
                  <a:lnTo>
                    <a:pt x="2174" y="13995"/>
                  </a:lnTo>
                  <a:lnTo>
                    <a:pt x="2076" y="13971"/>
                  </a:lnTo>
                  <a:lnTo>
                    <a:pt x="1979" y="13946"/>
                  </a:lnTo>
                  <a:lnTo>
                    <a:pt x="1905" y="13897"/>
                  </a:lnTo>
                  <a:lnTo>
                    <a:pt x="1832" y="13849"/>
                  </a:lnTo>
                  <a:lnTo>
                    <a:pt x="1759" y="13775"/>
                  </a:lnTo>
                  <a:lnTo>
                    <a:pt x="1734" y="13678"/>
                  </a:lnTo>
                  <a:lnTo>
                    <a:pt x="1686" y="13580"/>
                  </a:lnTo>
                  <a:lnTo>
                    <a:pt x="1686" y="13482"/>
                  </a:lnTo>
                  <a:lnTo>
                    <a:pt x="1686" y="13214"/>
                  </a:lnTo>
                  <a:lnTo>
                    <a:pt x="1759" y="12921"/>
                  </a:lnTo>
                  <a:lnTo>
                    <a:pt x="1881" y="12554"/>
                  </a:lnTo>
                  <a:lnTo>
                    <a:pt x="2052" y="12188"/>
                  </a:lnTo>
                  <a:lnTo>
                    <a:pt x="2272" y="11748"/>
                  </a:lnTo>
                  <a:lnTo>
                    <a:pt x="2540" y="11309"/>
                  </a:lnTo>
                  <a:close/>
                  <a:moveTo>
                    <a:pt x="15362" y="1"/>
                  </a:moveTo>
                  <a:lnTo>
                    <a:pt x="15094" y="25"/>
                  </a:lnTo>
                  <a:lnTo>
                    <a:pt x="14801" y="74"/>
                  </a:lnTo>
                  <a:lnTo>
                    <a:pt x="14483" y="172"/>
                  </a:lnTo>
                  <a:lnTo>
                    <a:pt x="14141" y="294"/>
                  </a:lnTo>
                  <a:lnTo>
                    <a:pt x="13775" y="440"/>
                  </a:lnTo>
                  <a:lnTo>
                    <a:pt x="13384" y="611"/>
                  </a:lnTo>
                  <a:lnTo>
                    <a:pt x="12993" y="831"/>
                  </a:lnTo>
                  <a:lnTo>
                    <a:pt x="12578" y="1051"/>
                  </a:lnTo>
                  <a:lnTo>
                    <a:pt x="11699" y="1613"/>
                  </a:lnTo>
                  <a:lnTo>
                    <a:pt x="10747" y="2272"/>
                  </a:lnTo>
                  <a:lnTo>
                    <a:pt x="10307" y="2101"/>
                  </a:lnTo>
                  <a:lnTo>
                    <a:pt x="9843" y="1955"/>
                  </a:lnTo>
                  <a:lnTo>
                    <a:pt x="9379" y="1857"/>
                  </a:lnTo>
                  <a:lnTo>
                    <a:pt x="8915" y="1784"/>
                  </a:lnTo>
                  <a:lnTo>
                    <a:pt x="8451" y="1735"/>
                  </a:lnTo>
                  <a:lnTo>
                    <a:pt x="7962" y="1735"/>
                  </a:lnTo>
                  <a:lnTo>
                    <a:pt x="7498" y="1784"/>
                  </a:lnTo>
                  <a:lnTo>
                    <a:pt x="7034" y="1832"/>
                  </a:lnTo>
                  <a:lnTo>
                    <a:pt x="6570" y="1930"/>
                  </a:lnTo>
                  <a:lnTo>
                    <a:pt x="6106" y="2077"/>
                  </a:lnTo>
                  <a:lnTo>
                    <a:pt x="5667" y="2248"/>
                  </a:lnTo>
                  <a:lnTo>
                    <a:pt x="5227" y="2443"/>
                  </a:lnTo>
                  <a:lnTo>
                    <a:pt x="4787" y="2687"/>
                  </a:lnTo>
                  <a:lnTo>
                    <a:pt x="4397" y="2980"/>
                  </a:lnTo>
                  <a:lnTo>
                    <a:pt x="4006" y="3273"/>
                  </a:lnTo>
                  <a:lnTo>
                    <a:pt x="3615" y="3615"/>
                  </a:lnTo>
                  <a:lnTo>
                    <a:pt x="3273" y="4006"/>
                  </a:lnTo>
                  <a:lnTo>
                    <a:pt x="2980" y="4397"/>
                  </a:lnTo>
                  <a:lnTo>
                    <a:pt x="2687" y="4788"/>
                  </a:lnTo>
                  <a:lnTo>
                    <a:pt x="2443" y="5227"/>
                  </a:lnTo>
                  <a:lnTo>
                    <a:pt x="2247" y="5667"/>
                  </a:lnTo>
                  <a:lnTo>
                    <a:pt x="2076" y="6107"/>
                  </a:lnTo>
                  <a:lnTo>
                    <a:pt x="1930" y="6571"/>
                  </a:lnTo>
                  <a:lnTo>
                    <a:pt x="1832" y="7035"/>
                  </a:lnTo>
                  <a:lnTo>
                    <a:pt x="1783" y="7499"/>
                  </a:lnTo>
                  <a:lnTo>
                    <a:pt x="1734" y="7963"/>
                  </a:lnTo>
                  <a:lnTo>
                    <a:pt x="1734" y="8451"/>
                  </a:lnTo>
                  <a:lnTo>
                    <a:pt x="1783" y="8915"/>
                  </a:lnTo>
                  <a:lnTo>
                    <a:pt x="1857" y="9379"/>
                  </a:lnTo>
                  <a:lnTo>
                    <a:pt x="1954" y="9843"/>
                  </a:lnTo>
                  <a:lnTo>
                    <a:pt x="2101" y="10307"/>
                  </a:lnTo>
                  <a:lnTo>
                    <a:pt x="2272" y="10747"/>
                  </a:lnTo>
                  <a:lnTo>
                    <a:pt x="1612" y="11699"/>
                  </a:lnTo>
                  <a:lnTo>
                    <a:pt x="1051" y="12579"/>
                  </a:lnTo>
                  <a:lnTo>
                    <a:pt x="831" y="12994"/>
                  </a:lnTo>
                  <a:lnTo>
                    <a:pt x="611" y="13385"/>
                  </a:lnTo>
                  <a:lnTo>
                    <a:pt x="440" y="13775"/>
                  </a:lnTo>
                  <a:lnTo>
                    <a:pt x="293" y="14142"/>
                  </a:lnTo>
                  <a:lnTo>
                    <a:pt x="171" y="14484"/>
                  </a:lnTo>
                  <a:lnTo>
                    <a:pt x="74" y="14801"/>
                  </a:lnTo>
                  <a:lnTo>
                    <a:pt x="25" y="15094"/>
                  </a:lnTo>
                  <a:lnTo>
                    <a:pt x="0" y="15363"/>
                  </a:lnTo>
                  <a:lnTo>
                    <a:pt x="0" y="15583"/>
                  </a:lnTo>
                  <a:lnTo>
                    <a:pt x="49" y="15802"/>
                  </a:lnTo>
                  <a:lnTo>
                    <a:pt x="123" y="15973"/>
                  </a:lnTo>
                  <a:lnTo>
                    <a:pt x="245" y="16120"/>
                  </a:lnTo>
                  <a:lnTo>
                    <a:pt x="342" y="16218"/>
                  </a:lnTo>
                  <a:lnTo>
                    <a:pt x="489" y="16291"/>
                  </a:lnTo>
                  <a:lnTo>
                    <a:pt x="635" y="16340"/>
                  </a:lnTo>
                  <a:lnTo>
                    <a:pt x="806" y="16364"/>
                  </a:lnTo>
                  <a:lnTo>
                    <a:pt x="1173" y="16364"/>
                  </a:lnTo>
                  <a:lnTo>
                    <a:pt x="1393" y="16315"/>
                  </a:lnTo>
                  <a:lnTo>
                    <a:pt x="1637" y="16267"/>
                  </a:lnTo>
                  <a:lnTo>
                    <a:pt x="2150" y="16120"/>
                  </a:lnTo>
                  <a:lnTo>
                    <a:pt x="2711" y="15876"/>
                  </a:lnTo>
                  <a:lnTo>
                    <a:pt x="3322" y="15583"/>
                  </a:lnTo>
                  <a:lnTo>
                    <a:pt x="3957" y="15192"/>
                  </a:lnTo>
                  <a:lnTo>
                    <a:pt x="4665" y="14752"/>
                  </a:lnTo>
                  <a:lnTo>
                    <a:pt x="5373" y="14264"/>
                  </a:lnTo>
                  <a:lnTo>
                    <a:pt x="6131" y="13702"/>
                  </a:lnTo>
                  <a:lnTo>
                    <a:pt x="6912" y="13092"/>
                  </a:lnTo>
                  <a:lnTo>
                    <a:pt x="7718" y="12432"/>
                  </a:lnTo>
                  <a:lnTo>
                    <a:pt x="8524" y="11724"/>
                  </a:lnTo>
                  <a:lnTo>
                    <a:pt x="9330" y="10967"/>
                  </a:lnTo>
                  <a:lnTo>
                    <a:pt x="10160" y="10161"/>
                  </a:lnTo>
                  <a:lnTo>
                    <a:pt x="10966" y="9330"/>
                  </a:lnTo>
                  <a:lnTo>
                    <a:pt x="11723" y="8524"/>
                  </a:lnTo>
                  <a:lnTo>
                    <a:pt x="12432" y="7718"/>
                  </a:lnTo>
                  <a:lnTo>
                    <a:pt x="13091" y="6912"/>
                  </a:lnTo>
                  <a:lnTo>
                    <a:pt x="13702" y="6131"/>
                  </a:lnTo>
                  <a:lnTo>
                    <a:pt x="14263" y="5374"/>
                  </a:lnTo>
                  <a:lnTo>
                    <a:pt x="14752" y="4666"/>
                  </a:lnTo>
                  <a:lnTo>
                    <a:pt x="15192" y="3957"/>
                  </a:lnTo>
                  <a:lnTo>
                    <a:pt x="15582" y="3322"/>
                  </a:lnTo>
                  <a:lnTo>
                    <a:pt x="15875" y="2712"/>
                  </a:lnTo>
                  <a:lnTo>
                    <a:pt x="16120" y="2150"/>
                  </a:lnTo>
                  <a:lnTo>
                    <a:pt x="16266" y="1637"/>
                  </a:lnTo>
                  <a:lnTo>
                    <a:pt x="16315" y="1393"/>
                  </a:lnTo>
                  <a:lnTo>
                    <a:pt x="16364" y="1173"/>
                  </a:lnTo>
                  <a:lnTo>
                    <a:pt x="16364" y="978"/>
                  </a:lnTo>
                  <a:lnTo>
                    <a:pt x="16364" y="807"/>
                  </a:lnTo>
                  <a:lnTo>
                    <a:pt x="16339" y="636"/>
                  </a:lnTo>
                  <a:lnTo>
                    <a:pt x="16291" y="489"/>
                  </a:lnTo>
                  <a:lnTo>
                    <a:pt x="16217" y="343"/>
                  </a:lnTo>
                  <a:lnTo>
                    <a:pt x="16120" y="245"/>
                  </a:lnTo>
                  <a:lnTo>
                    <a:pt x="15973" y="123"/>
                  </a:lnTo>
                  <a:lnTo>
                    <a:pt x="15802" y="50"/>
                  </a:lnTo>
                  <a:lnTo>
                    <a:pt x="15582" y="1"/>
                  </a:lnTo>
                  <a:close/>
                </a:path>
              </a:pathLst>
            </a:custGeom>
            <a:gradFill>
              <a:gsLst>
                <a:gs pos="0">
                  <a:schemeClr val="accent2"/>
                </a:gs>
                <a:gs pos="100000">
                  <a:schemeClr val="accent4"/>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4" name="Google Shape;204;p21"/>
          <p:cNvGrpSpPr/>
          <p:nvPr/>
        </p:nvGrpSpPr>
        <p:grpSpPr>
          <a:xfrm rot="1057036">
            <a:off x="3186624" y="1729667"/>
            <a:ext cx="877205" cy="877270"/>
            <a:chOff x="570875" y="4322250"/>
            <a:chExt cx="443300" cy="443325"/>
          </a:xfrm>
        </p:grpSpPr>
        <p:sp>
          <p:nvSpPr>
            <p:cNvPr id="205" name="Google Shape;205;p21"/>
            <p:cNvSpPr/>
            <p:nvPr/>
          </p:nvSpPr>
          <p:spPr>
            <a:xfrm>
              <a:off x="570875" y="4322250"/>
              <a:ext cx="443300" cy="443325"/>
            </a:xfrm>
            <a:custGeom>
              <a:avLst/>
              <a:gdLst/>
              <a:ahLst/>
              <a:cxnLst/>
              <a:rect l="l" t="t" r="r" b="b"/>
              <a:pathLst>
                <a:path w="17732" h="17733" extrusionOk="0">
                  <a:moveTo>
                    <a:pt x="13091" y="2712"/>
                  </a:moveTo>
                  <a:lnTo>
                    <a:pt x="13286" y="2736"/>
                  </a:lnTo>
                  <a:lnTo>
                    <a:pt x="13506" y="2785"/>
                  </a:lnTo>
                  <a:lnTo>
                    <a:pt x="13702" y="2858"/>
                  </a:lnTo>
                  <a:lnTo>
                    <a:pt x="13873" y="2956"/>
                  </a:lnTo>
                  <a:lnTo>
                    <a:pt x="14068" y="3054"/>
                  </a:lnTo>
                  <a:lnTo>
                    <a:pt x="14239" y="3176"/>
                  </a:lnTo>
                  <a:lnTo>
                    <a:pt x="14410" y="3323"/>
                  </a:lnTo>
                  <a:lnTo>
                    <a:pt x="14556" y="3493"/>
                  </a:lnTo>
                  <a:lnTo>
                    <a:pt x="14679" y="3664"/>
                  </a:lnTo>
                  <a:lnTo>
                    <a:pt x="14776" y="3860"/>
                  </a:lnTo>
                  <a:lnTo>
                    <a:pt x="14874" y="4031"/>
                  </a:lnTo>
                  <a:lnTo>
                    <a:pt x="14947" y="4226"/>
                  </a:lnTo>
                  <a:lnTo>
                    <a:pt x="14996" y="4446"/>
                  </a:lnTo>
                  <a:lnTo>
                    <a:pt x="15021" y="4641"/>
                  </a:lnTo>
                  <a:lnTo>
                    <a:pt x="15021" y="4861"/>
                  </a:lnTo>
                  <a:lnTo>
                    <a:pt x="15021" y="5057"/>
                  </a:lnTo>
                  <a:lnTo>
                    <a:pt x="14996" y="5252"/>
                  </a:lnTo>
                  <a:lnTo>
                    <a:pt x="14947" y="5472"/>
                  </a:lnTo>
                  <a:lnTo>
                    <a:pt x="14874" y="5667"/>
                  </a:lnTo>
                  <a:lnTo>
                    <a:pt x="14776" y="5838"/>
                  </a:lnTo>
                  <a:lnTo>
                    <a:pt x="14679" y="6033"/>
                  </a:lnTo>
                  <a:lnTo>
                    <a:pt x="14556" y="6204"/>
                  </a:lnTo>
                  <a:lnTo>
                    <a:pt x="14410" y="6375"/>
                  </a:lnTo>
                  <a:lnTo>
                    <a:pt x="13433" y="7328"/>
                  </a:lnTo>
                  <a:lnTo>
                    <a:pt x="13311" y="7426"/>
                  </a:lnTo>
                  <a:lnTo>
                    <a:pt x="13189" y="7499"/>
                  </a:lnTo>
                  <a:lnTo>
                    <a:pt x="13042" y="7548"/>
                  </a:lnTo>
                  <a:lnTo>
                    <a:pt x="12871" y="7572"/>
                  </a:lnTo>
                  <a:lnTo>
                    <a:pt x="12725" y="7548"/>
                  </a:lnTo>
                  <a:lnTo>
                    <a:pt x="12578" y="7499"/>
                  </a:lnTo>
                  <a:lnTo>
                    <a:pt x="12456" y="7426"/>
                  </a:lnTo>
                  <a:lnTo>
                    <a:pt x="12334" y="7328"/>
                  </a:lnTo>
                  <a:lnTo>
                    <a:pt x="10405" y="5398"/>
                  </a:lnTo>
                  <a:lnTo>
                    <a:pt x="10307" y="5276"/>
                  </a:lnTo>
                  <a:lnTo>
                    <a:pt x="10234" y="5154"/>
                  </a:lnTo>
                  <a:lnTo>
                    <a:pt x="10185" y="5008"/>
                  </a:lnTo>
                  <a:lnTo>
                    <a:pt x="10160" y="4861"/>
                  </a:lnTo>
                  <a:lnTo>
                    <a:pt x="10185" y="4690"/>
                  </a:lnTo>
                  <a:lnTo>
                    <a:pt x="10234" y="4544"/>
                  </a:lnTo>
                  <a:lnTo>
                    <a:pt x="10307" y="4422"/>
                  </a:lnTo>
                  <a:lnTo>
                    <a:pt x="10405" y="4299"/>
                  </a:lnTo>
                  <a:lnTo>
                    <a:pt x="11357" y="3323"/>
                  </a:lnTo>
                  <a:lnTo>
                    <a:pt x="11528" y="3176"/>
                  </a:lnTo>
                  <a:lnTo>
                    <a:pt x="11699" y="3054"/>
                  </a:lnTo>
                  <a:lnTo>
                    <a:pt x="11894" y="2956"/>
                  </a:lnTo>
                  <a:lnTo>
                    <a:pt x="12065" y="2858"/>
                  </a:lnTo>
                  <a:lnTo>
                    <a:pt x="12261" y="2785"/>
                  </a:lnTo>
                  <a:lnTo>
                    <a:pt x="12481" y="2736"/>
                  </a:lnTo>
                  <a:lnTo>
                    <a:pt x="12676" y="2712"/>
                  </a:lnTo>
                  <a:close/>
                  <a:moveTo>
                    <a:pt x="8377" y="8867"/>
                  </a:moveTo>
                  <a:lnTo>
                    <a:pt x="8475" y="8891"/>
                  </a:lnTo>
                  <a:lnTo>
                    <a:pt x="8548" y="8915"/>
                  </a:lnTo>
                  <a:lnTo>
                    <a:pt x="8646" y="8964"/>
                  </a:lnTo>
                  <a:lnTo>
                    <a:pt x="8719" y="9013"/>
                  </a:lnTo>
                  <a:lnTo>
                    <a:pt x="8768" y="9086"/>
                  </a:lnTo>
                  <a:lnTo>
                    <a:pt x="8817" y="9184"/>
                  </a:lnTo>
                  <a:lnTo>
                    <a:pt x="8841" y="9257"/>
                  </a:lnTo>
                  <a:lnTo>
                    <a:pt x="8866" y="9355"/>
                  </a:lnTo>
                  <a:lnTo>
                    <a:pt x="8841" y="9453"/>
                  </a:lnTo>
                  <a:lnTo>
                    <a:pt x="8817" y="9550"/>
                  </a:lnTo>
                  <a:lnTo>
                    <a:pt x="8768" y="9624"/>
                  </a:lnTo>
                  <a:lnTo>
                    <a:pt x="8719" y="9697"/>
                  </a:lnTo>
                  <a:lnTo>
                    <a:pt x="6179" y="12237"/>
                  </a:lnTo>
                  <a:lnTo>
                    <a:pt x="6106" y="12310"/>
                  </a:lnTo>
                  <a:lnTo>
                    <a:pt x="6033" y="12359"/>
                  </a:lnTo>
                  <a:lnTo>
                    <a:pt x="5935" y="12383"/>
                  </a:lnTo>
                  <a:lnTo>
                    <a:pt x="5740" y="12383"/>
                  </a:lnTo>
                  <a:lnTo>
                    <a:pt x="5642" y="12359"/>
                  </a:lnTo>
                  <a:lnTo>
                    <a:pt x="5569" y="12310"/>
                  </a:lnTo>
                  <a:lnTo>
                    <a:pt x="5496" y="12237"/>
                  </a:lnTo>
                  <a:lnTo>
                    <a:pt x="5422" y="12164"/>
                  </a:lnTo>
                  <a:lnTo>
                    <a:pt x="5373" y="12090"/>
                  </a:lnTo>
                  <a:lnTo>
                    <a:pt x="5349" y="11993"/>
                  </a:lnTo>
                  <a:lnTo>
                    <a:pt x="5349" y="11895"/>
                  </a:lnTo>
                  <a:lnTo>
                    <a:pt x="5349" y="11797"/>
                  </a:lnTo>
                  <a:lnTo>
                    <a:pt x="5373" y="11700"/>
                  </a:lnTo>
                  <a:lnTo>
                    <a:pt x="5422" y="11626"/>
                  </a:lnTo>
                  <a:lnTo>
                    <a:pt x="5496" y="11553"/>
                  </a:lnTo>
                  <a:lnTo>
                    <a:pt x="8036" y="9013"/>
                  </a:lnTo>
                  <a:lnTo>
                    <a:pt x="8109" y="8964"/>
                  </a:lnTo>
                  <a:lnTo>
                    <a:pt x="8182" y="8915"/>
                  </a:lnTo>
                  <a:lnTo>
                    <a:pt x="8280" y="8891"/>
                  </a:lnTo>
                  <a:lnTo>
                    <a:pt x="8377" y="8867"/>
                  </a:lnTo>
                  <a:close/>
                  <a:moveTo>
                    <a:pt x="14825" y="1"/>
                  </a:moveTo>
                  <a:lnTo>
                    <a:pt x="14288" y="25"/>
                  </a:lnTo>
                  <a:lnTo>
                    <a:pt x="13751" y="50"/>
                  </a:lnTo>
                  <a:lnTo>
                    <a:pt x="13213" y="123"/>
                  </a:lnTo>
                  <a:lnTo>
                    <a:pt x="12676" y="245"/>
                  </a:lnTo>
                  <a:lnTo>
                    <a:pt x="12163" y="367"/>
                  </a:lnTo>
                  <a:lnTo>
                    <a:pt x="11675" y="538"/>
                  </a:lnTo>
                  <a:lnTo>
                    <a:pt x="11235" y="758"/>
                  </a:lnTo>
                  <a:lnTo>
                    <a:pt x="11015" y="856"/>
                  </a:lnTo>
                  <a:lnTo>
                    <a:pt x="10844" y="1002"/>
                  </a:lnTo>
                  <a:lnTo>
                    <a:pt x="10649" y="1124"/>
                  </a:lnTo>
                  <a:lnTo>
                    <a:pt x="10502" y="1271"/>
                  </a:lnTo>
                  <a:lnTo>
                    <a:pt x="5544" y="6229"/>
                  </a:lnTo>
                  <a:lnTo>
                    <a:pt x="391" y="6229"/>
                  </a:lnTo>
                  <a:lnTo>
                    <a:pt x="245" y="6253"/>
                  </a:lnTo>
                  <a:lnTo>
                    <a:pt x="147" y="6278"/>
                  </a:lnTo>
                  <a:lnTo>
                    <a:pt x="49" y="6327"/>
                  </a:lnTo>
                  <a:lnTo>
                    <a:pt x="0" y="6400"/>
                  </a:lnTo>
                  <a:lnTo>
                    <a:pt x="0" y="6473"/>
                  </a:lnTo>
                  <a:lnTo>
                    <a:pt x="25" y="6571"/>
                  </a:lnTo>
                  <a:lnTo>
                    <a:pt x="74" y="6668"/>
                  </a:lnTo>
                  <a:lnTo>
                    <a:pt x="171" y="6791"/>
                  </a:lnTo>
                  <a:lnTo>
                    <a:pt x="2589" y="9184"/>
                  </a:lnTo>
                  <a:lnTo>
                    <a:pt x="2272" y="9502"/>
                  </a:lnTo>
                  <a:lnTo>
                    <a:pt x="953" y="9746"/>
                  </a:lnTo>
                  <a:lnTo>
                    <a:pt x="806" y="9795"/>
                  </a:lnTo>
                  <a:lnTo>
                    <a:pt x="684" y="9843"/>
                  </a:lnTo>
                  <a:lnTo>
                    <a:pt x="611" y="9941"/>
                  </a:lnTo>
                  <a:lnTo>
                    <a:pt x="562" y="10014"/>
                  </a:lnTo>
                  <a:lnTo>
                    <a:pt x="562" y="10112"/>
                  </a:lnTo>
                  <a:lnTo>
                    <a:pt x="586" y="10234"/>
                  </a:lnTo>
                  <a:lnTo>
                    <a:pt x="635" y="10332"/>
                  </a:lnTo>
                  <a:lnTo>
                    <a:pt x="733" y="10454"/>
                  </a:lnTo>
                  <a:lnTo>
                    <a:pt x="7278" y="16999"/>
                  </a:lnTo>
                  <a:lnTo>
                    <a:pt x="7401" y="17097"/>
                  </a:lnTo>
                  <a:lnTo>
                    <a:pt x="7498" y="17146"/>
                  </a:lnTo>
                  <a:lnTo>
                    <a:pt x="7620" y="17170"/>
                  </a:lnTo>
                  <a:lnTo>
                    <a:pt x="7718" y="17170"/>
                  </a:lnTo>
                  <a:lnTo>
                    <a:pt x="7791" y="17122"/>
                  </a:lnTo>
                  <a:lnTo>
                    <a:pt x="7889" y="17048"/>
                  </a:lnTo>
                  <a:lnTo>
                    <a:pt x="7938" y="16926"/>
                  </a:lnTo>
                  <a:lnTo>
                    <a:pt x="7987" y="16780"/>
                  </a:lnTo>
                  <a:lnTo>
                    <a:pt x="8231" y="15461"/>
                  </a:lnTo>
                  <a:lnTo>
                    <a:pt x="8548" y="15143"/>
                  </a:lnTo>
                  <a:lnTo>
                    <a:pt x="10942" y="17561"/>
                  </a:lnTo>
                  <a:lnTo>
                    <a:pt x="11064" y="17659"/>
                  </a:lnTo>
                  <a:lnTo>
                    <a:pt x="11162" y="17708"/>
                  </a:lnTo>
                  <a:lnTo>
                    <a:pt x="11259" y="17732"/>
                  </a:lnTo>
                  <a:lnTo>
                    <a:pt x="11333" y="17732"/>
                  </a:lnTo>
                  <a:lnTo>
                    <a:pt x="11406" y="17683"/>
                  </a:lnTo>
                  <a:lnTo>
                    <a:pt x="11455" y="17586"/>
                  </a:lnTo>
                  <a:lnTo>
                    <a:pt x="11479" y="17488"/>
                  </a:lnTo>
                  <a:lnTo>
                    <a:pt x="11504" y="17341"/>
                  </a:lnTo>
                  <a:lnTo>
                    <a:pt x="11504" y="12188"/>
                  </a:lnTo>
                  <a:lnTo>
                    <a:pt x="16461" y="7230"/>
                  </a:lnTo>
                  <a:lnTo>
                    <a:pt x="16608" y="7084"/>
                  </a:lnTo>
                  <a:lnTo>
                    <a:pt x="16730" y="6888"/>
                  </a:lnTo>
                  <a:lnTo>
                    <a:pt x="16877" y="6693"/>
                  </a:lnTo>
                  <a:lnTo>
                    <a:pt x="16974" y="6498"/>
                  </a:lnTo>
                  <a:lnTo>
                    <a:pt x="17194" y="6058"/>
                  </a:lnTo>
                  <a:lnTo>
                    <a:pt x="17365" y="5569"/>
                  </a:lnTo>
                  <a:lnTo>
                    <a:pt x="17487" y="5057"/>
                  </a:lnTo>
                  <a:lnTo>
                    <a:pt x="17609" y="4519"/>
                  </a:lnTo>
                  <a:lnTo>
                    <a:pt x="17683" y="3982"/>
                  </a:lnTo>
                  <a:lnTo>
                    <a:pt x="17707" y="3445"/>
                  </a:lnTo>
                  <a:lnTo>
                    <a:pt x="17731" y="2907"/>
                  </a:lnTo>
                  <a:lnTo>
                    <a:pt x="17731" y="2419"/>
                  </a:lnTo>
                  <a:lnTo>
                    <a:pt x="17707" y="1955"/>
                  </a:lnTo>
                  <a:lnTo>
                    <a:pt x="17658" y="1515"/>
                  </a:lnTo>
                  <a:lnTo>
                    <a:pt x="17585" y="1149"/>
                  </a:lnTo>
                  <a:lnTo>
                    <a:pt x="17512" y="831"/>
                  </a:lnTo>
                  <a:lnTo>
                    <a:pt x="17414" y="587"/>
                  </a:lnTo>
                  <a:lnTo>
                    <a:pt x="17341" y="489"/>
                  </a:lnTo>
                  <a:lnTo>
                    <a:pt x="17292" y="441"/>
                  </a:lnTo>
                  <a:lnTo>
                    <a:pt x="17243" y="392"/>
                  </a:lnTo>
                  <a:lnTo>
                    <a:pt x="17145" y="318"/>
                  </a:lnTo>
                  <a:lnTo>
                    <a:pt x="16901" y="221"/>
                  </a:lnTo>
                  <a:lnTo>
                    <a:pt x="16584" y="148"/>
                  </a:lnTo>
                  <a:lnTo>
                    <a:pt x="16217" y="74"/>
                  </a:lnTo>
                  <a:lnTo>
                    <a:pt x="15778" y="25"/>
                  </a:lnTo>
                  <a:lnTo>
                    <a:pt x="15314" y="1"/>
                  </a:lnTo>
                  <a:close/>
                </a:path>
              </a:pathLst>
            </a:custGeom>
            <a:gradFill>
              <a:gsLst>
                <a:gs pos="0">
                  <a:schemeClr val="accent6"/>
                </a:gs>
                <a:gs pos="100000">
                  <a:schemeClr val="accent5"/>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1"/>
            <p:cNvSpPr/>
            <p:nvPr/>
          </p:nvSpPr>
          <p:spPr>
            <a:xfrm>
              <a:off x="597725" y="4665400"/>
              <a:ext cx="73300" cy="73300"/>
            </a:xfrm>
            <a:custGeom>
              <a:avLst/>
              <a:gdLst/>
              <a:ahLst/>
              <a:cxnLst/>
              <a:rect l="l" t="t" r="r" b="b"/>
              <a:pathLst>
                <a:path w="2932" h="2932" extrusionOk="0">
                  <a:moveTo>
                    <a:pt x="2028" y="1"/>
                  </a:moveTo>
                  <a:lnTo>
                    <a:pt x="1857" y="25"/>
                  </a:lnTo>
                  <a:lnTo>
                    <a:pt x="1686" y="74"/>
                  </a:lnTo>
                  <a:lnTo>
                    <a:pt x="1515" y="147"/>
                  </a:lnTo>
                  <a:lnTo>
                    <a:pt x="1369" y="269"/>
                  </a:lnTo>
                  <a:lnTo>
                    <a:pt x="1222" y="489"/>
                  </a:lnTo>
                  <a:lnTo>
                    <a:pt x="1002" y="831"/>
                  </a:lnTo>
                  <a:lnTo>
                    <a:pt x="563" y="1735"/>
                  </a:lnTo>
                  <a:lnTo>
                    <a:pt x="172" y="2565"/>
                  </a:lnTo>
                  <a:lnTo>
                    <a:pt x="1" y="2932"/>
                  </a:lnTo>
                  <a:lnTo>
                    <a:pt x="1" y="2932"/>
                  </a:lnTo>
                  <a:lnTo>
                    <a:pt x="367" y="2761"/>
                  </a:lnTo>
                  <a:lnTo>
                    <a:pt x="1198" y="2370"/>
                  </a:lnTo>
                  <a:lnTo>
                    <a:pt x="2101" y="1930"/>
                  </a:lnTo>
                  <a:lnTo>
                    <a:pt x="2443" y="1710"/>
                  </a:lnTo>
                  <a:lnTo>
                    <a:pt x="2663" y="1564"/>
                  </a:lnTo>
                  <a:lnTo>
                    <a:pt x="2785" y="1417"/>
                  </a:lnTo>
                  <a:lnTo>
                    <a:pt x="2858" y="1246"/>
                  </a:lnTo>
                  <a:lnTo>
                    <a:pt x="2907" y="1075"/>
                  </a:lnTo>
                  <a:lnTo>
                    <a:pt x="2932" y="904"/>
                  </a:lnTo>
                  <a:lnTo>
                    <a:pt x="2907" y="733"/>
                  </a:lnTo>
                  <a:lnTo>
                    <a:pt x="2858" y="562"/>
                  </a:lnTo>
                  <a:lnTo>
                    <a:pt x="2785" y="416"/>
                  </a:lnTo>
                  <a:lnTo>
                    <a:pt x="2663" y="269"/>
                  </a:lnTo>
                  <a:lnTo>
                    <a:pt x="2517" y="147"/>
                  </a:lnTo>
                  <a:lnTo>
                    <a:pt x="2370" y="74"/>
                  </a:lnTo>
                  <a:lnTo>
                    <a:pt x="2199" y="25"/>
                  </a:lnTo>
                  <a:lnTo>
                    <a:pt x="2028" y="1"/>
                  </a:lnTo>
                  <a:close/>
                </a:path>
              </a:pathLst>
            </a:custGeom>
            <a:gradFill>
              <a:gsLst>
                <a:gs pos="0">
                  <a:schemeClr val="accent6"/>
                </a:gs>
                <a:gs pos="100000">
                  <a:schemeClr val="accent5"/>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1"/>
            <p:cNvSpPr/>
            <p:nvPr/>
          </p:nvSpPr>
          <p:spPr>
            <a:xfrm>
              <a:off x="654525" y="4708150"/>
              <a:ext cx="47025" cy="47025"/>
            </a:xfrm>
            <a:custGeom>
              <a:avLst/>
              <a:gdLst/>
              <a:ahLst/>
              <a:cxnLst/>
              <a:rect l="l" t="t" r="r" b="b"/>
              <a:pathLst>
                <a:path w="1881" h="1881" extrusionOk="0">
                  <a:moveTo>
                    <a:pt x="1124" y="0"/>
                  </a:moveTo>
                  <a:lnTo>
                    <a:pt x="977" y="25"/>
                  </a:lnTo>
                  <a:lnTo>
                    <a:pt x="831" y="74"/>
                  </a:lnTo>
                  <a:lnTo>
                    <a:pt x="709" y="147"/>
                  </a:lnTo>
                  <a:lnTo>
                    <a:pt x="586" y="245"/>
                  </a:lnTo>
                  <a:lnTo>
                    <a:pt x="464" y="391"/>
                  </a:lnTo>
                  <a:lnTo>
                    <a:pt x="367" y="611"/>
                  </a:lnTo>
                  <a:lnTo>
                    <a:pt x="269" y="880"/>
                  </a:lnTo>
                  <a:lnTo>
                    <a:pt x="171" y="1173"/>
                  </a:lnTo>
                  <a:lnTo>
                    <a:pt x="49" y="1686"/>
                  </a:lnTo>
                  <a:lnTo>
                    <a:pt x="0" y="1881"/>
                  </a:lnTo>
                  <a:lnTo>
                    <a:pt x="0" y="1881"/>
                  </a:lnTo>
                  <a:lnTo>
                    <a:pt x="220" y="1857"/>
                  </a:lnTo>
                  <a:lnTo>
                    <a:pt x="733" y="1710"/>
                  </a:lnTo>
                  <a:lnTo>
                    <a:pt x="1002" y="1637"/>
                  </a:lnTo>
                  <a:lnTo>
                    <a:pt x="1270" y="1539"/>
                  </a:lnTo>
                  <a:lnTo>
                    <a:pt x="1515" y="1417"/>
                  </a:lnTo>
                  <a:lnTo>
                    <a:pt x="1661" y="1319"/>
                  </a:lnTo>
                  <a:lnTo>
                    <a:pt x="1759" y="1197"/>
                  </a:lnTo>
                  <a:lnTo>
                    <a:pt x="1832" y="1051"/>
                  </a:lnTo>
                  <a:lnTo>
                    <a:pt x="1881" y="928"/>
                  </a:lnTo>
                  <a:lnTo>
                    <a:pt x="1881" y="782"/>
                  </a:lnTo>
                  <a:lnTo>
                    <a:pt x="1881" y="635"/>
                  </a:lnTo>
                  <a:lnTo>
                    <a:pt x="1832" y="489"/>
                  </a:lnTo>
                  <a:lnTo>
                    <a:pt x="1759" y="367"/>
                  </a:lnTo>
                  <a:lnTo>
                    <a:pt x="1661" y="245"/>
                  </a:lnTo>
                  <a:lnTo>
                    <a:pt x="1539" y="147"/>
                  </a:lnTo>
                  <a:lnTo>
                    <a:pt x="1417" y="74"/>
                  </a:lnTo>
                  <a:lnTo>
                    <a:pt x="1270" y="25"/>
                  </a:lnTo>
                  <a:lnTo>
                    <a:pt x="1124" y="0"/>
                  </a:lnTo>
                  <a:close/>
                </a:path>
              </a:pathLst>
            </a:custGeom>
            <a:gradFill>
              <a:gsLst>
                <a:gs pos="0">
                  <a:schemeClr val="accent6"/>
                </a:gs>
                <a:gs pos="100000">
                  <a:schemeClr val="accent5"/>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1"/>
            <p:cNvSpPr/>
            <p:nvPr/>
          </p:nvSpPr>
          <p:spPr>
            <a:xfrm>
              <a:off x="581250" y="4634875"/>
              <a:ext cx="47050" cy="47050"/>
            </a:xfrm>
            <a:custGeom>
              <a:avLst/>
              <a:gdLst/>
              <a:ahLst/>
              <a:cxnLst/>
              <a:rect l="l" t="t" r="r" b="b"/>
              <a:pathLst>
                <a:path w="1882" h="1882" extrusionOk="0">
                  <a:moveTo>
                    <a:pt x="953" y="1"/>
                  </a:moveTo>
                  <a:lnTo>
                    <a:pt x="831" y="49"/>
                  </a:lnTo>
                  <a:lnTo>
                    <a:pt x="684" y="123"/>
                  </a:lnTo>
                  <a:lnTo>
                    <a:pt x="562" y="220"/>
                  </a:lnTo>
                  <a:lnTo>
                    <a:pt x="465" y="367"/>
                  </a:lnTo>
                  <a:lnTo>
                    <a:pt x="342" y="611"/>
                  </a:lnTo>
                  <a:lnTo>
                    <a:pt x="245" y="880"/>
                  </a:lnTo>
                  <a:lnTo>
                    <a:pt x="171" y="1148"/>
                  </a:lnTo>
                  <a:lnTo>
                    <a:pt x="25" y="1661"/>
                  </a:lnTo>
                  <a:lnTo>
                    <a:pt x="1" y="1881"/>
                  </a:lnTo>
                  <a:lnTo>
                    <a:pt x="196" y="1832"/>
                  </a:lnTo>
                  <a:lnTo>
                    <a:pt x="709" y="1710"/>
                  </a:lnTo>
                  <a:lnTo>
                    <a:pt x="1002" y="1613"/>
                  </a:lnTo>
                  <a:lnTo>
                    <a:pt x="1271" y="1515"/>
                  </a:lnTo>
                  <a:lnTo>
                    <a:pt x="1490" y="1417"/>
                  </a:lnTo>
                  <a:lnTo>
                    <a:pt x="1637" y="1295"/>
                  </a:lnTo>
                  <a:lnTo>
                    <a:pt x="1735" y="1173"/>
                  </a:lnTo>
                  <a:lnTo>
                    <a:pt x="1808" y="1051"/>
                  </a:lnTo>
                  <a:lnTo>
                    <a:pt x="1857" y="904"/>
                  </a:lnTo>
                  <a:lnTo>
                    <a:pt x="1881" y="758"/>
                  </a:lnTo>
                  <a:lnTo>
                    <a:pt x="1857" y="611"/>
                  </a:lnTo>
                  <a:lnTo>
                    <a:pt x="1808" y="465"/>
                  </a:lnTo>
                  <a:lnTo>
                    <a:pt x="1735" y="343"/>
                  </a:lnTo>
                  <a:lnTo>
                    <a:pt x="1637" y="220"/>
                  </a:lnTo>
                  <a:lnTo>
                    <a:pt x="1515" y="123"/>
                  </a:lnTo>
                  <a:lnTo>
                    <a:pt x="1393" y="49"/>
                  </a:lnTo>
                  <a:lnTo>
                    <a:pt x="1246" y="1"/>
                  </a:lnTo>
                  <a:close/>
                </a:path>
              </a:pathLst>
            </a:custGeom>
            <a:gradFill>
              <a:gsLst>
                <a:gs pos="0">
                  <a:schemeClr val="accent6"/>
                </a:gs>
                <a:gs pos="100000">
                  <a:schemeClr val="accent5"/>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9" name="Google Shape;209;p21"/>
          <p:cNvSpPr/>
          <p:nvPr/>
        </p:nvSpPr>
        <p:spPr>
          <a:xfrm rot="2466634">
            <a:off x="3285181" y="943088"/>
            <a:ext cx="430587" cy="411139"/>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gradFill>
            <a:gsLst>
              <a:gs pos="0">
                <a:srgbClr val="FFD966"/>
              </a:gs>
              <a:gs pos="100000">
                <a:srgbClr val="FF9900"/>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1"/>
          <p:cNvSpPr/>
          <p:nvPr/>
        </p:nvSpPr>
        <p:spPr>
          <a:xfrm rot="-1609681">
            <a:off x="3914898" y="1201753"/>
            <a:ext cx="309884" cy="295887"/>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gradFill>
            <a:gsLst>
              <a:gs pos="0">
                <a:srgbClr val="FFD966"/>
              </a:gs>
              <a:gs pos="100000">
                <a:srgbClr val="FF9900"/>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1"/>
          <p:cNvSpPr/>
          <p:nvPr/>
        </p:nvSpPr>
        <p:spPr>
          <a:xfrm rot="2926628">
            <a:off x="5793700" y="1436166"/>
            <a:ext cx="232047" cy="221566"/>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gradFill>
            <a:gsLst>
              <a:gs pos="0">
                <a:srgbClr val="FFD966"/>
              </a:gs>
              <a:gs pos="100000">
                <a:srgbClr val="FF9900"/>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1"/>
          <p:cNvSpPr/>
          <p:nvPr/>
        </p:nvSpPr>
        <p:spPr>
          <a:xfrm rot="-1608938">
            <a:off x="4828037" y="332830"/>
            <a:ext cx="209055" cy="199613"/>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gradFill>
            <a:gsLst>
              <a:gs pos="0">
                <a:srgbClr val="FFD966"/>
              </a:gs>
              <a:gs pos="100000">
                <a:srgbClr val="FF9900"/>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21"/>
          <p:cNvSpPr txBox="1">
            <a:spLocks noGrp="1"/>
          </p:cNvSpPr>
          <p:nvPr>
            <p:ph type="sldNum" idx="12"/>
          </p:nvPr>
        </p:nvSpPr>
        <p:spPr>
          <a:xfrm>
            <a:off x="8557525" y="0"/>
            <a:ext cx="4341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20</a:t>
            </a:fld>
            <a:endParaRPr/>
          </a:p>
        </p:txBody>
      </p:sp>
    </p:spTree>
    <p:extLst>
      <p:ext uri="{BB962C8B-B14F-4D97-AF65-F5344CB8AC3E}">
        <p14:creationId xmlns:p14="http://schemas.microsoft.com/office/powerpoint/2010/main" val="2521078628"/>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19"/>
          <p:cNvSpPr txBox="1">
            <a:spLocks noGrp="1"/>
          </p:cNvSpPr>
          <p:nvPr>
            <p:ph type="body" idx="1"/>
          </p:nvPr>
        </p:nvSpPr>
        <p:spPr>
          <a:xfrm>
            <a:off x="2555776" y="843558"/>
            <a:ext cx="4536504" cy="3766798"/>
          </a:xfrm>
          <a:prstGeom prst="rect">
            <a:avLst/>
          </a:prstGeom>
        </p:spPr>
        <p:txBody>
          <a:bodyPr spcFirstLastPara="1" wrap="square" lIns="0" tIns="0" rIns="0" bIns="0" anchor="ctr" anchorCtr="0">
            <a:noAutofit/>
          </a:bodyPr>
          <a:lstStyle/>
          <a:p>
            <a:pPr marL="76200" indent="0" algn="l">
              <a:buNone/>
            </a:pPr>
            <a:r>
              <a:rPr lang="id-ID" sz="2000" b="1" dirty="0" smtClean="0"/>
              <a:t>Mengapa harus INKLUSI?</a:t>
            </a:r>
          </a:p>
          <a:p>
            <a:pPr marL="76200" indent="0" algn="l">
              <a:buNone/>
            </a:pPr>
            <a:r>
              <a:rPr lang="id-ID" sz="1600" dirty="0" smtClean="0"/>
              <a:t>Sesungguhnya </a:t>
            </a:r>
            <a:r>
              <a:rPr lang="id-ID" sz="1600" dirty="0"/>
              <a:t>dalam penciptaan langit dan bumi,dan silih bergantinya malam dan siang terdapat tanda-tanda bagi orang-orang yang berakal, [192] (yaitu) orang-orang yang mengingat Allah sambil berdiri atau duduk atau dalam keadan berbaring dan mereka memikirkan tentang penciptaan langit dan bumi (seraya berkata): “Ya Rabb Kami, </a:t>
            </a:r>
            <a:r>
              <a:rPr lang="id-ID" sz="1600" b="1" dirty="0"/>
              <a:t>Tiadalah Engkau menciptakan ini dengan sia-sia</a:t>
            </a:r>
            <a:r>
              <a:rPr lang="id-ID" sz="1600" dirty="0"/>
              <a:t>, Maha suci Engkau, Maka peliharalah Kami dari siksa neraka. (QS. Ali Imran: 191-192</a:t>
            </a:r>
            <a:r>
              <a:rPr lang="id-ID" sz="1600" dirty="0" smtClean="0"/>
              <a:t>)</a:t>
            </a:r>
            <a:endParaRPr lang="id-ID" sz="1600" dirty="0"/>
          </a:p>
        </p:txBody>
      </p:sp>
      <p:sp>
        <p:nvSpPr>
          <p:cNvPr id="186" name="Google Shape;186;p19"/>
          <p:cNvSpPr txBox="1">
            <a:spLocks noGrp="1"/>
          </p:cNvSpPr>
          <p:nvPr>
            <p:ph type="sldNum" idx="12"/>
          </p:nvPr>
        </p:nvSpPr>
        <p:spPr>
          <a:xfrm>
            <a:off x="4354950" y="0"/>
            <a:ext cx="434100" cy="3936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21</a:t>
            </a:fld>
            <a:endParaRPr/>
          </a:p>
        </p:txBody>
      </p:sp>
    </p:spTree>
    <p:extLst>
      <p:ext uri="{BB962C8B-B14F-4D97-AF65-F5344CB8AC3E}">
        <p14:creationId xmlns:p14="http://schemas.microsoft.com/office/powerpoint/2010/main" val="166349934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19"/>
          <p:cNvSpPr txBox="1">
            <a:spLocks noGrp="1"/>
          </p:cNvSpPr>
          <p:nvPr>
            <p:ph type="body" idx="1"/>
          </p:nvPr>
        </p:nvSpPr>
        <p:spPr>
          <a:xfrm>
            <a:off x="2555776" y="843558"/>
            <a:ext cx="4176464" cy="3766798"/>
          </a:xfrm>
          <a:prstGeom prst="rect">
            <a:avLst/>
          </a:prstGeom>
        </p:spPr>
        <p:txBody>
          <a:bodyPr spcFirstLastPara="1" wrap="square" lIns="0" tIns="0" rIns="0" bIns="0" anchor="ctr" anchorCtr="0">
            <a:noAutofit/>
          </a:bodyPr>
          <a:lstStyle/>
          <a:p>
            <a:pPr marL="76200" indent="0" algn="l">
              <a:buNone/>
            </a:pPr>
            <a:r>
              <a:rPr lang="id-ID" b="1" dirty="0"/>
              <a:t>Mengapa harus INKLUSI</a:t>
            </a:r>
            <a:r>
              <a:rPr lang="id-ID" b="1" dirty="0" smtClean="0"/>
              <a:t>?</a:t>
            </a:r>
            <a:endParaRPr lang="id-ID" dirty="0" smtClean="0"/>
          </a:p>
          <a:p>
            <a:pPr marL="76200" indent="0" algn="l">
              <a:buNone/>
            </a:pPr>
            <a:r>
              <a:rPr lang="id-ID" sz="2000" dirty="0" smtClean="0"/>
              <a:t>... </a:t>
            </a:r>
            <a:r>
              <a:rPr lang="id-ID" sz="2000" dirty="0"/>
              <a:t>Allah telah menentukan diantara manusia penghidupan mereka dalam kehidupan dunia, dan Allah telah meninggikan sebagian dari mereka atas sebagian yang lain beberapa derajat agar sebagian mereka dapat saling mengambil manfaat (membutuhkan)”.... (QS. Az Zuhruf : 32 )</a:t>
            </a:r>
          </a:p>
        </p:txBody>
      </p:sp>
      <p:sp>
        <p:nvSpPr>
          <p:cNvPr id="186" name="Google Shape;186;p19"/>
          <p:cNvSpPr txBox="1">
            <a:spLocks noGrp="1"/>
          </p:cNvSpPr>
          <p:nvPr>
            <p:ph type="sldNum" idx="12"/>
          </p:nvPr>
        </p:nvSpPr>
        <p:spPr>
          <a:xfrm>
            <a:off x="4354950" y="0"/>
            <a:ext cx="434100" cy="3936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22</a:t>
            </a:fld>
            <a:endParaRPr/>
          </a:p>
        </p:txBody>
      </p:sp>
    </p:spTree>
    <p:extLst>
      <p:ext uri="{BB962C8B-B14F-4D97-AF65-F5344CB8AC3E}">
        <p14:creationId xmlns:p14="http://schemas.microsoft.com/office/powerpoint/2010/main" val="1498449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34"/>
        <p:cNvGrpSpPr/>
        <p:nvPr/>
      </p:nvGrpSpPr>
      <p:grpSpPr>
        <a:xfrm>
          <a:off x="0" y="0"/>
          <a:ext cx="0" cy="0"/>
          <a:chOff x="0" y="0"/>
          <a:chExt cx="0" cy="0"/>
        </a:xfrm>
      </p:grpSpPr>
      <p:sp>
        <p:nvSpPr>
          <p:cNvPr id="235" name="Google Shape;235;p24"/>
          <p:cNvSpPr txBox="1">
            <a:spLocks noGrp="1"/>
          </p:cNvSpPr>
          <p:nvPr>
            <p:ph type="title"/>
          </p:nvPr>
        </p:nvSpPr>
        <p:spPr>
          <a:xfrm>
            <a:off x="914575" y="495875"/>
            <a:ext cx="3909000" cy="8130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id-ID" dirty="0" smtClean="0"/>
              <a:t>I Sekolah  Inklusi</a:t>
            </a:r>
            <a:endParaRPr dirty="0"/>
          </a:p>
        </p:txBody>
      </p:sp>
      <p:sp>
        <p:nvSpPr>
          <p:cNvPr id="236" name="Google Shape;236;p24"/>
          <p:cNvSpPr txBox="1">
            <a:spLocks noGrp="1"/>
          </p:cNvSpPr>
          <p:nvPr>
            <p:ph type="body" idx="1"/>
          </p:nvPr>
        </p:nvSpPr>
        <p:spPr>
          <a:xfrm>
            <a:off x="251520" y="1491630"/>
            <a:ext cx="4464496" cy="2999700"/>
          </a:xfrm>
          <a:prstGeom prst="rect">
            <a:avLst/>
          </a:prstGeom>
        </p:spPr>
        <p:txBody>
          <a:bodyPr spcFirstLastPara="1" wrap="square" lIns="0" tIns="0" rIns="0" bIns="0" anchor="t" anchorCtr="0">
            <a:noAutofit/>
          </a:bodyPr>
          <a:lstStyle/>
          <a:p>
            <a:pPr marL="101600" indent="0">
              <a:buNone/>
            </a:pPr>
            <a:r>
              <a:rPr lang="id-ID" sz="1600" b="1" dirty="0">
                <a:solidFill>
                  <a:schemeClr val="tx1"/>
                </a:solidFill>
              </a:rPr>
              <a:t>Pendidikan Inklusif</a:t>
            </a:r>
            <a:r>
              <a:rPr lang="id-ID" sz="1600" dirty="0">
                <a:solidFill>
                  <a:schemeClr val="tx1"/>
                </a:solidFill>
              </a:rPr>
              <a:t> adalah sistem layanan pendidikan yang mengatur agar difabel/ABK dapat dilayani di sekolah terdekat, di kelas reguler bersama-sama teman seusianya. Tanpa harus dikhususkan kelasnya, siswa dapat belajar bersama dengan aksesibilitas yang mendukung untuk semua siswa tanpa terkecuali. </a:t>
            </a:r>
            <a:r>
              <a:rPr lang="id-ID" sz="1600" dirty="0">
                <a:solidFill>
                  <a:schemeClr val="tx1"/>
                </a:solidFill>
                <a:hlinkClick r:id="rId4"/>
              </a:rPr>
              <a:t>https://id.wikipedia.org/wiki/Pendidikan_inklusif</a:t>
            </a:r>
            <a:r>
              <a:rPr lang="id-ID" sz="1600" dirty="0">
                <a:solidFill>
                  <a:schemeClr val="tx1"/>
                </a:solidFill>
              </a:rPr>
              <a:t>. </a:t>
            </a:r>
          </a:p>
        </p:txBody>
      </p:sp>
      <p:sp>
        <p:nvSpPr>
          <p:cNvPr id="237" name="Google Shape;237;p24"/>
          <p:cNvSpPr txBox="1">
            <a:spLocks noGrp="1"/>
          </p:cNvSpPr>
          <p:nvPr>
            <p:ph type="sldNum" idx="12"/>
          </p:nvPr>
        </p:nvSpPr>
        <p:spPr>
          <a:xfrm>
            <a:off x="8694775" y="4749850"/>
            <a:ext cx="4494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23</a:t>
            </a:fld>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p32"/>
          <p:cNvSpPr txBox="1">
            <a:spLocks noGrp="1"/>
          </p:cNvSpPr>
          <p:nvPr>
            <p:ph type="title"/>
          </p:nvPr>
        </p:nvSpPr>
        <p:spPr>
          <a:xfrm>
            <a:off x="914575" y="495875"/>
            <a:ext cx="6026700" cy="8130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id-ID" dirty="0" smtClean="0"/>
              <a:t>Anak Berkebutuhan Khusus (ABK)</a:t>
            </a:r>
            <a:endParaRPr dirty="0"/>
          </a:p>
        </p:txBody>
      </p:sp>
      <p:sp>
        <p:nvSpPr>
          <p:cNvPr id="346" name="Google Shape;346;p32"/>
          <p:cNvSpPr txBox="1">
            <a:spLocks noGrp="1"/>
          </p:cNvSpPr>
          <p:nvPr>
            <p:ph type="body" idx="1"/>
          </p:nvPr>
        </p:nvSpPr>
        <p:spPr>
          <a:xfrm>
            <a:off x="899592" y="1707654"/>
            <a:ext cx="2952328" cy="2283469"/>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 sz="1600" b="1" dirty="0" smtClean="0"/>
              <a:t>T</a:t>
            </a:r>
            <a:r>
              <a:rPr lang="id-ID" sz="1600" b="1" dirty="0" smtClean="0"/>
              <a:t>unanetra</a:t>
            </a:r>
            <a:endParaRPr sz="1600" b="1" dirty="0"/>
          </a:p>
          <a:p>
            <a:pPr lvl="0"/>
            <a:r>
              <a:rPr lang="id-ID" sz="1600" dirty="0"/>
              <a:t>Kurang awas (</a:t>
            </a:r>
            <a:r>
              <a:rPr lang="id-ID" sz="1600" b="1" dirty="0"/>
              <a:t>low vision)</a:t>
            </a:r>
          </a:p>
          <a:p>
            <a:pPr lvl="0"/>
            <a:r>
              <a:rPr lang="id-ID" sz="1600" dirty="0"/>
              <a:t>Tunanetra  total (</a:t>
            </a:r>
            <a:r>
              <a:rPr lang="id-ID" sz="1600" b="1" dirty="0"/>
              <a:t>Totaly Blind</a:t>
            </a:r>
            <a:r>
              <a:rPr lang="id-ID" sz="1600" dirty="0" smtClean="0"/>
              <a:t>)</a:t>
            </a:r>
            <a:r>
              <a:rPr lang="en" sz="1600" dirty="0" smtClean="0"/>
              <a:t>.</a:t>
            </a:r>
            <a:endParaRPr sz="1600" dirty="0"/>
          </a:p>
        </p:txBody>
      </p:sp>
      <p:sp>
        <p:nvSpPr>
          <p:cNvPr id="347" name="Google Shape;347;p32"/>
          <p:cNvSpPr txBox="1">
            <a:spLocks noGrp="1"/>
          </p:cNvSpPr>
          <p:nvPr>
            <p:ph type="body" idx="2"/>
          </p:nvPr>
        </p:nvSpPr>
        <p:spPr>
          <a:xfrm>
            <a:off x="4572000" y="1707654"/>
            <a:ext cx="3528392" cy="1656184"/>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 sz="1600" b="1" dirty="0" smtClean="0"/>
              <a:t>T</a:t>
            </a:r>
            <a:r>
              <a:rPr lang="id-ID" sz="1600" b="1" dirty="0" smtClean="0"/>
              <a:t>unawicara</a:t>
            </a:r>
            <a:endParaRPr sz="1600" b="1" dirty="0"/>
          </a:p>
          <a:p>
            <a:pPr lvl="0"/>
            <a:r>
              <a:rPr lang="id-ID" sz="1600" dirty="0"/>
              <a:t>Anak kurang dengar (hard of hearing) </a:t>
            </a:r>
            <a:r>
              <a:rPr lang="id-ID" sz="1600" b="1" dirty="0"/>
              <a:t>v</a:t>
            </a:r>
            <a:r>
              <a:rPr lang="id-ID" sz="1600" dirty="0"/>
              <a:t> </a:t>
            </a:r>
          </a:p>
          <a:p>
            <a:pPr lvl="0"/>
            <a:r>
              <a:rPr lang="id-ID" sz="1600" dirty="0"/>
              <a:t>Anak tuli (deaf) v</a:t>
            </a:r>
            <a:endParaRPr lang="id-ID" sz="1600" b="1" dirty="0"/>
          </a:p>
        </p:txBody>
      </p:sp>
      <p:sp>
        <p:nvSpPr>
          <p:cNvPr id="349" name="Google Shape;349;p32"/>
          <p:cNvSpPr txBox="1">
            <a:spLocks noGrp="1"/>
          </p:cNvSpPr>
          <p:nvPr>
            <p:ph type="sldNum" idx="12"/>
          </p:nvPr>
        </p:nvSpPr>
        <p:spPr>
          <a:xfrm>
            <a:off x="8557525" y="0"/>
            <a:ext cx="4341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24</a:t>
            </a:fld>
            <a:endParaRPr/>
          </a:p>
        </p:txBody>
      </p:sp>
    </p:spTree>
    <p:extLst>
      <p:ext uri="{BB962C8B-B14F-4D97-AF65-F5344CB8AC3E}">
        <p14:creationId xmlns:p14="http://schemas.microsoft.com/office/powerpoint/2010/main" val="94812124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p32"/>
          <p:cNvSpPr txBox="1">
            <a:spLocks noGrp="1"/>
          </p:cNvSpPr>
          <p:nvPr>
            <p:ph type="title"/>
          </p:nvPr>
        </p:nvSpPr>
        <p:spPr>
          <a:xfrm>
            <a:off x="914575" y="495875"/>
            <a:ext cx="6026700" cy="8130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id-ID" dirty="0" smtClean="0"/>
              <a:t>Anak Berkebutuhan Khusus (ABK)</a:t>
            </a:r>
            <a:endParaRPr dirty="0"/>
          </a:p>
        </p:txBody>
      </p:sp>
      <p:sp>
        <p:nvSpPr>
          <p:cNvPr id="346" name="Google Shape;346;p32"/>
          <p:cNvSpPr txBox="1">
            <a:spLocks noGrp="1"/>
          </p:cNvSpPr>
          <p:nvPr>
            <p:ph type="body" idx="1"/>
          </p:nvPr>
        </p:nvSpPr>
        <p:spPr>
          <a:xfrm>
            <a:off x="899592" y="1347614"/>
            <a:ext cx="7041802" cy="2283469"/>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 sz="1600" b="1" dirty="0" smtClean="0"/>
              <a:t>K</a:t>
            </a:r>
            <a:r>
              <a:rPr lang="id-ID" sz="1600" b="1" dirty="0" smtClean="0"/>
              <a:t>elainan Kecerdasan</a:t>
            </a:r>
            <a:endParaRPr sz="1600" b="1" dirty="0"/>
          </a:p>
          <a:p>
            <a:pPr lvl="0"/>
            <a:r>
              <a:rPr lang="id-ID" sz="1600" dirty="0"/>
              <a:t>Anak dengan </a:t>
            </a:r>
            <a:r>
              <a:rPr lang="id-ID" sz="1600" b="1" dirty="0"/>
              <a:t>gangguan kecerdasan (intelektual) </a:t>
            </a:r>
            <a:r>
              <a:rPr lang="id-ID" sz="1600" dirty="0"/>
              <a:t>di bawah rata-rata  (tunagrahita). </a:t>
            </a:r>
          </a:p>
          <a:p>
            <a:pPr lvl="0"/>
            <a:r>
              <a:rPr lang="id-ID" sz="1600" dirty="0"/>
              <a:t>a)  Anak tunagrahita ringan ( IQ  50 – 70). </a:t>
            </a:r>
            <a:r>
              <a:rPr lang="id-ID" sz="1600" b="1" dirty="0"/>
              <a:t>v</a:t>
            </a:r>
          </a:p>
          <a:p>
            <a:pPr lvl="0"/>
            <a:r>
              <a:rPr lang="id-ID" sz="1600" dirty="0"/>
              <a:t>b). Anak tunagrahita sedang (IQ 25 – 49). </a:t>
            </a:r>
            <a:r>
              <a:rPr lang="id-ID" sz="1600" b="1" dirty="0"/>
              <a:t>v</a:t>
            </a:r>
            <a:endParaRPr lang="id-ID" sz="1600" dirty="0"/>
          </a:p>
          <a:p>
            <a:pPr lvl="0"/>
            <a:r>
              <a:rPr lang="id-ID" sz="1600" dirty="0"/>
              <a:t>c). Anak tunagrahita berat (IQ 25 – ke bawah)</a:t>
            </a:r>
          </a:p>
          <a:p>
            <a:pPr lvl="0"/>
            <a:r>
              <a:rPr lang="id-ID" sz="1600" dirty="0"/>
              <a:t>Anak dengan kemampuan </a:t>
            </a:r>
            <a:r>
              <a:rPr lang="id-ID" sz="1600" b="1" dirty="0"/>
              <a:t>intelegensi di atas rata-rata</a:t>
            </a:r>
          </a:p>
          <a:p>
            <a:pPr lvl="0"/>
            <a:r>
              <a:rPr lang="id-ID" sz="1600" dirty="0"/>
              <a:t>a). Giffted dan Genius, yaitu anak yang memiliki kecerdasan di atas rata-rata </a:t>
            </a:r>
            <a:r>
              <a:rPr lang="id-ID" sz="1600" b="1" dirty="0"/>
              <a:t>v</a:t>
            </a:r>
            <a:endParaRPr lang="id-ID" sz="1600" dirty="0"/>
          </a:p>
          <a:p>
            <a:pPr lvl="0"/>
            <a:r>
              <a:rPr lang="id-ID" sz="1600" dirty="0"/>
              <a:t>b). Talented, yaitu anak yang memiliki keberbakatan khusus </a:t>
            </a:r>
            <a:r>
              <a:rPr lang="id-ID" sz="1600" b="1" dirty="0"/>
              <a:t>v</a:t>
            </a:r>
          </a:p>
          <a:p>
            <a:pPr lvl="0"/>
            <a:r>
              <a:rPr lang="en" sz="1600" dirty="0" smtClean="0"/>
              <a:t>.</a:t>
            </a:r>
            <a:endParaRPr sz="1600" dirty="0"/>
          </a:p>
        </p:txBody>
      </p:sp>
      <p:sp>
        <p:nvSpPr>
          <p:cNvPr id="349" name="Google Shape;349;p32"/>
          <p:cNvSpPr txBox="1">
            <a:spLocks noGrp="1"/>
          </p:cNvSpPr>
          <p:nvPr>
            <p:ph type="sldNum" idx="12"/>
          </p:nvPr>
        </p:nvSpPr>
        <p:spPr>
          <a:xfrm>
            <a:off x="8557525" y="0"/>
            <a:ext cx="4341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25</a:t>
            </a:fld>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p32"/>
          <p:cNvSpPr txBox="1">
            <a:spLocks noGrp="1"/>
          </p:cNvSpPr>
          <p:nvPr>
            <p:ph type="title"/>
          </p:nvPr>
        </p:nvSpPr>
        <p:spPr>
          <a:xfrm>
            <a:off x="914575" y="495875"/>
            <a:ext cx="6026700" cy="8130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id-ID" dirty="0" smtClean="0"/>
              <a:t>Anak Berkebutuhan Khusus (ABK)</a:t>
            </a:r>
            <a:endParaRPr dirty="0"/>
          </a:p>
        </p:txBody>
      </p:sp>
      <p:sp>
        <p:nvSpPr>
          <p:cNvPr id="346" name="Google Shape;346;p32"/>
          <p:cNvSpPr txBox="1">
            <a:spLocks noGrp="1"/>
          </p:cNvSpPr>
          <p:nvPr>
            <p:ph type="body" idx="1"/>
          </p:nvPr>
        </p:nvSpPr>
        <p:spPr>
          <a:xfrm>
            <a:off x="899592" y="1347614"/>
            <a:ext cx="7488832" cy="3672408"/>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 sz="1600" b="1" dirty="0" smtClean="0"/>
              <a:t>G</a:t>
            </a:r>
            <a:r>
              <a:rPr lang="id-ID" sz="1600" b="1" dirty="0" smtClean="0"/>
              <a:t>angguan perilaku dan emosi (Tunalaras)</a:t>
            </a:r>
          </a:p>
          <a:p>
            <a:pPr marL="114300" lvl="0" indent="0">
              <a:buNone/>
            </a:pPr>
            <a:r>
              <a:rPr lang="id-ID" sz="1600" b="1" dirty="0"/>
              <a:t>Anak dengan gangguan prilaku </a:t>
            </a:r>
          </a:p>
          <a:p>
            <a:pPr lvl="0"/>
            <a:r>
              <a:rPr lang="id-ID" sz="1600" dirty="0"/>
              <a:t>Anak dengan gangguan perilaku taraf ringan v </a:t>
            </a:r>
          </a:p>
          <a:p>
            <a:pPr lvl="0"/>
            <a:r>
              <a:rPr lang="id-ID" sz="1600" dirty="0"/>
              <a:t>Anak dengan gangguan perilaku taraf sedang v </a:t>
            </a:r>
          </a:p>
          <a:p>
            <a:pPr lvl="0"/>
            <a:r>
              <a:rPr lang="id-ID" sz="1600" dirty="0"/>
              <a:t>Anak dengan gangguan perilaku taraf berat</a:t>
            </a:r>
          </a:p>
          <a:p>
            <a:pPr lvl="0"/>
            <a:endParaRPr lang="id-ID" sz="1600" dirty="0"/>
          </a:p>
          <a:p>
            <a:pPr marL="114300" lvl="0" indent="0">
              <a:buNone/>
            </a:pPr>
            <a:r>
              <a:rPr lang="id-ID" sz="1600" b="1" dirty="0"/>
              <a:t>Anak dengan gangguan emosi</a:t>
            </a:r>
            <a:endParaRPr lang="id-ID" sz="1600" dirty="0"/>
          </a:p>
          <a:p>
            <a:pPr lvl="0"/>
            <a:r>
              <a:rPr lang="id-ID" sz="1600" dirty="0"/>
              <a:t>Anak dengan gangguan emosi taraf ringan </a:t>
            </a:r>
          </a:p>
          <a:p>
            <a:pPr lvl="0"/>
            <a:r>
              <a:rPr lang="id-ID" sz="1600" dirty="0"/>
              <a:t>Anak dengan gangguan emosi taraf sedang v</a:t>
            </a:r>
          </a:p>
          <a:p>
            <a:pPr lvl="0"/>
            <a:r>
              <a:rPr lang="da-DK" sz="1600" dirty="0"/>
              <a:t>Anak dengan gangguan emosi taraf berat </a:t>
            </a:r>
          </a:p>
          <a:p>
            <a:pPr marL="0" lvl="0" indent="0" algn="l" rtl="0">
              <a:spcBef>
                <a:spcPts val="600"/>
              </a:spcBef>
              <a:spcAft>
                <a:spcPts val="0"/>
              </a:spcAft>
              <a:buNone/>
            </a:pPr>
            <a:endParaRPr sz="1600" b="1" dirty="0"/>
          </a:p>
        </p:txBody>
      </p:sp>
      <p:sp>
        <p:nvSpPr>
          <p:cNvPr id="349" name="Google Shape;349;p32"/>
          <p:cNvSpPr txBox="1">
            <a:spLocks noGrp="1"/>
          </p:cNvSpPr>
          <p:nvPr>
            <p:ph type="sldNum" idx="12"/>
          </p:nvPr>
        </p:nvSpPr>
        <p:spPr>
          <a:xfrm>
            <a:off x="8557525" y="0"/>
            <a:ext cx="4341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26</a:t>
            </a:fld>
            <a:endParaRPr/>
          </a:p>
        </p:txBody>
      </p:sp>
    </p:spTree>
    <p:extLst>
      <p:ext uri="{BB962C8B-B14F-4D97-AF65-F5344CB8AC3E}">
        <p14:creationId xmlns:p14="http://schemas.microsoft.com/office/powerpoint/2010/main" val="208443645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p32"/>
          <p:cNvSpPr txBox="1">
            <a:spLocks noGrp="1"/>
          </p:cNvSpPr>
          <p:nvPr>
            <p:ph type="title"/>
          </p:nvPr>
        </p:nvSpPr>
        <p:spPr>
          <a:xfrm>
            <a:off x="914575" y="495875"/>
            <a:ext cx="6026700" cy="8130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id-ID" dirty="0" smtClean="0"/>
              <a:t>Anak Berkebutuhan Khusus (ABK)</a:t>
            </a:r>
            <a:endParaRPr dirty="0"/>
          </a:p>
        </p:txBody>
      </p:sp>
      <p:sp>
        <p:nvSpPr>
          <p:cNvPr id="346" name="Google Shape;346;p32"/>
          <p:cNvSpPr txBox="1">
            <a:spLocks noGrp="1"/>
          </p:cNvSpPr>
          <p:nvPr>
            <p:ph type="body" idx="1"/>
          </p:nvPr>
        </p:nvSpPr>
        <p:spPr>
          <a:xfrm>
            <a:off x="899592" y="1707654"/>
            <a:ext cx="2952328" cy="2283469"/>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 sz="1600" b="1" dirty="0" smtClean="0"/>
              <a:t>T</a:t>
            </a:r>
            <a:r>
              <a:rPr lang="id-ID" sz="1600" b="1" dirty="0" smtClean="0"/>
              <a:t>unadaksa</a:t>
            </a:r>
            <a:endParaRPr sz="1600" b="1" dirty="0"/>
          </a:p>
          <a:p>
            <a:pPr lvl="0"/>
            <a:r>
              <a:rPr lang="id-ID" sz="1600" dirty="0"/>
              <a:t>Anak layuh anggota gerak tubuh (polio) </a:t>
            </a:r>
          </a:p>
          <a:p>
            <a:pPr lvl="0"/>
            <a:r>
              <a:rPr lang="id-ID" sz="1600" dirty="0"/>
              <a:t>Anak dengan gangguan fungsi syaraf otak(cerebral palcy) </a:t>
            </a:r>
            <a:r>
              <a:rPr lang="id-ID" sz="1600" b="1" dirty="0"/>
              <a:t>v </a:t>
            </a:r>
          </a:p>
        </p:txBody>
      </p:sp>
      <p:sp>
        <p:nvSpPr>
          <p:cNvPr id="347" name="Google Shape;347;p32"/>
          <p:cNvSpPr txBox="1">
            <a:spLocks noGrp="1"/>
          </p:cNvSpPr>
          <p:nvPr>
            <p:ph type="body" idx="2"/>
          </p:nvPr>
        </p:nvSpPr>
        <p:spPr>
          <a:xfrm>
            <a:off x="4572000" y="1707654"/>
            <a:ext cx="3528392" cy="1656184"/>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 sz="1600" b="1" dirty="0" smtClean="0"/>
              <a:t>A</a:t>
            </a:r>
            <a:r>
              <a:rPr lang="id-ID" sz="1600" b="1" dirty="0" smtClean="0"/>
              <a:t>BK lainnya</a:t>
            </a:r>
            <a:endParaRPr sz="1600" b="1" dirty="0"/>
          </a:p>
          <a:p>
            <a:pPr lvl="0"/>
            <a:r>
              <a:rPr lang="id-ID" sz="1600" dirty="0"/>
              <a:t>Anak gangguan belajar spesifik v</a:t>
            </a:r>
          </a:p>
          <a:p>
            <a:pPr lvl="0"/>
            <a:r>
              <a:rPr lang="en-US" sz="1600" dirty="0" err="1"/>
              <a:t>Anak</a:t>
            </a:r>
            <a:r>
              <a:rPr lang="en-US" sz="1600" dirty="0"/>
              <a:t> </a:t>
            </a:r>
            <a:r>
              <a:rPr lang="en-US" sz="1600" dirty="0" err="1"/>
              <a:t>lamban</a:t>
            </a:r>
            <a:r>
              <a:rPr lang="en-US" sz="1600" dirty="0"/>
              <a:t> </a:t>
            </a:r>
            <a:r>
              <a:rPr lang="en-US" sz="1600" dirty="0" err="1"/>
              <a:t>belajar</a:t>
            </a:r>
            <a:r>
              <a:rPr lang="en-US" sz="1600" dirty="0"/>
              <a:t> (slow learner) </a:t>
            </a:r>
            <a:r>
              <a:rPr lang="id-ID" sz="1600" dirty="0"/>
              <a:t>v</a:t>
            </a:r>
            <a:endParaRPr lang="en-US" sz="1600" dirty="0"/>
          </a:p>
          <a:p>
            <a:pPr lvl="0"/>
            <a:r>
              <a:rPr lang="id-ID" sz="1600" dirty="0"/>
              <a:t>Anak Autis v</a:t>
            </a:r>
          </a:p>
          <a:p>
            <a:pPr lvl="0"/>
            <a:r>
              <a:rPr lang="id-ID" sz="1600" dirty="0"/>
              <a:t>Anak ADHD v</a:t>
            </a:r>
          </a:p>
        </p:txBody>
      </p:sp>
      <p:sp>
        <p:nvSpPr>
          <p:cNvPr id="349" name="Google Shape;349;p32"/>
          <p:cNvSpPr txBox="1">
            <a:spLocks noGrp="1"/>
          </p:cNvSpPr>
          <p:nvPr>
            <p:ph type="sldNum" idx="12"/>
          </p:nvPr>
        </p:nvSpPr>
        <p:spPr>
          <a:xfrm>
            <a:off x="8557525" y="0"/>
            <a:ext cx="4341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27</a:t>
            </a:fld>
            <a:endParaRPr/>
          </a:p>
        </p:txBody>
      </p:sp>
    </p:spTree>
    <p:extLst>
      <p:ext uri="{BB962C8B-B14F-4D97-AF65-F5344CB8AC3E}">
        <p14:creationId xmlns:p14="http://schemas.microsoft.com/office/powerpoint/2010/main" val="325538156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363"/>
        <p:cNvGrpSpPr/>
        <p:nvPr/>
      </p:nvGrpSpPr>
      <p:grpSpPr>
        <a:xfrm>
          <a:off x="0" y="0"/>
          <a:ext cx="0" cy="0"/>
          <a:chOff x="0" y="0"/>
          <a:chExt cx="0" cy="0"/>
        </a:xfrm>
      </p:grpSpPr>
      <p:sp>
        <p:nvSpPr>
          <p:cNvPr id="364" name="Google Shape;364;p34"/>
          <p:cNvSpPr/>
          <p:nvPr/>
        </p:nvSpPr>
        <p:spPr>
          <a:xfrm>
            <a:off x="3829050" y="-50"/>
            <a:ext cx="5314800" cy="5143500"/>
          </a:xfrm>
          <a:prstGeom prst="parallelogram">
            <a:avLst>
              <a:gd name="adj" fmla="val 55588"/>
            </a:avLst>
          </a:prstGeom>
          <a:gradFill>
            <a:gsLst>
              <a:gs pos="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34"/>
          <p:cNvSpPr txBox="1">
            <a:spLocks noGrp="1"/>
          </p:cNvSpPr>
          <p:nvPr>
            <p:ph type="body" idx="4294967295"/>
          </p:nvPr>
        </p:nvSpPr>
        <p:spPr>
          <a:xfrm>
            <a:off x="1187623" y="373572"/>
            <a:ext cx="3672409" cy="4574442"/>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 dirty="0" smtClean="0">
                <a:solidFill>
                  <a:schemeClr val="accent4"/>
                </a:solidFill>
                <a:latin typeface="Merriweather"/>
                <a:ea typeface="Merriweather"/>
                <a:cs typeface="Merriweather"/>
                <a:sym typeface="Merriweather"/>
              </a:rPr>
              <a:t>T</a:t>
            </a:r>
            <a:r>
              <a:rPr lang="id-ID" dirty="0" smtClean="0">
                <a:solidFill>
                  <a:schemeClr val="accent4"/>
                </a:solidFill>
                <a:latin typeface="Merriweather"/>
                <a:ea typeface="Merriweather"/>
                <a:cs typeface="Merriweather"/>
                <a:sym typeface="Merriweather"/>
              </a:rPr>
              <a:t>arget Umum Siswa</a:t>
            </a:r>
            <a:endParaRPr dirty="0">
              <a:solidFill>
                <a:schemeClr val="accent4"/>
              </a:solidFill>
              <a:latin typeface="Merriweather"/>
              <a:ea typeface="Merriweather"/>
              <a:cs typeface="Merriweather"/>
              <a:sym typeface="Merriweather"/>
            </a:endParaRPr>
          </a:p>
          <a:p>
            <a:pPr marL="342900" indent="-342900">
              <a:buFont typeface="Wingdings" pitchFamily="2" charset="2"/>
              <a:buChar char="§"/>
              <a:defRPr/>
            </a:pPr>
            <a:r>
              <a:rPr lang="id-ID" sz="1800" dirty="0"/>
              <a:t>Salat 5 waktu </a:t>
            </a:r>
          </a:p>
          <a:p>
            <a:pPr marL="342900" indent="-342900">
              <a:buFont typeface="Wingdings" pitchFamily="2" charset="2"/>
              <a:buChar char="§"/>
              <a:defRPr/>
            </a:pPr>
            <a:r>
              <a:rPr lang="id-ID" sz="1800" dirty="0"/>
              <a:t>Tartil Al Quran (Uji Public)</a:t>
            </a:r>
          </a:p>
          <a:p>
            <a:pPr marL="342900" indent="-342900">
              <a:buFont typeface="Wingdings" pitchFamily="2" charset="2"/>
              <a:buChar char="§"/>
              <a:defRPr/>
            </a:pPr>
            <a:r>
              <a:rPr lang="id-ID" sz="1800" dirty="0"/>
              <a:t>Hafalan Surat (Uji Public)</a:t>
            </a:r>
          </a:p>
          <a:p>
            <a:pPr marL="342900" indent="-342900">
              <a:buFont typeface="Wingdings" pitchFamily="2" charset="2"/>
              <a:buChar char="§"/>
              <a:defRPr/>
            </a:pPr>
            <a:r>
              <a:rPr lang="id-ID" sz="1800" dirty="0"/>
              <a:t>Hafalan Hadits dan Doa 3 bahasa </a:t>
            </a:r>
          </a:p>
          <a:p>
            <a:pPr marL="342900" indent="-342900">
              <a:buFont typeface="Wingdings" pitchFamily="2" charset="2"/>
              <a:buChar char="§"/>
              <a:defRPr/>
            </a:pPr>
            <a:r>
              <a:rPr lang="id-ID" sz="1800" i="1" dirty="0"/>
              <a:t>English Vocabulary  </a:t>
            </a:r>
            <a:r>
              <a:rPr lang="id-ID" sz="1800" dirty="0"/>
              <a:t>(</a:t>
            </a:r>
            <a:r>
              <a:rPr lang="id-ID" sz="1800" i="1" dirty="0"/>
              <a:t>Spelling</a:t>
            </a:r>
            <a:r>
              <a:rPr lang="id-ID" sz="1800" dirty="0"/>
              <a:t>)</a:t>
            </a:r>
          </a:p>
          <a:p>
            <a:pPr marL="342900" indent="-342900">
              <a:buFont typeface="Wingdings" pitchFamily="2" charset="2"/>
              <a:buChar char="§"/>
              <a:defRPr/>
            </a:pPr>
            <a:r>
              <a:rPr lang="id-ID" sz="1800" i="1" dirty="0"/>
              <a:t>English  Story Telling</a:t>
            </a:r>
          </a:p>
          <a:p>
            <a:pPr marL="342900" indent="-342900">
              <a:buFont typeface="Wingdings" pitchFamily="2" charset="2"/>
              <a:buChar char="§"/>
              <a:defRPr/>
            </a:pPr>
            <a:r>
              <a:rPr lang="id-ID" sz="1800" dirty="0"/>
              <a:t>Renang</a:t>
            </a:r>
          </a:p>
          <a:p>
            <a:pPr marL="342900" indent="-342900">
              <a:buFont typeface="Wingdings" pitchFamily="2" charset="2"/>
              <a:buChar char="§"/>
              <a:defRPr/>
            </a:pPr>
            <a:r>
              <a:rPr lang="id-ID" sz="1800" dirty="0"/>
              <a:t>USBN (B.Indonesia, </a:t>
            </a:r>
            <a:r>
              <a:rPr lang="id-ID" sz="1800" b="1" dirty="0"/>
              <a:t>Matematika</a:t>
            </a:r>
            <a:r>
              <a:rPr lang="id-ID" sz="1800" dirty="0"/>
              <a:t>, IPA)</a:t>
            </a:r>
          </a:p>
          <a:p>
            <a:pPr>
              <a:defRPr/>
            </a:pPr>
            <a:endParaRPr lang="id-ID" sz="1800" dirty="0"/>
          </a:p>
        </p:txBody>
      </p:sp>
      <p:sp>
        <p:nvSpPr>
          <p:cNvPr id="366" name="Google Shape;366;p34"/>
          <p:cNvSpPr/>
          <p:nvPr/>
        </p:nvSpPr>
        <p:spPr>
          <a:xfrm>
            <a:off x="5485800" y="785788"/>
            <a:ext cx="2007300" cy="3575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chemeClr val="accent3"/>
                </a:solidFill>
                <a:latin typeface="IBM Plex Sans"/>
                <a:ea typeface="IBM Plex Sans"/>
                <a:cs typeface="IBM Plex Sans"/>
                <a:sym typeface="IBM Plex Sans"/>
              </a:rPr>
              <a:t>Place your screenshot here</a:t>
            </a:r>
            <a:endParaRPr sz="1000">
              <a:solidFill>
                <a:schemeClr val="accent3"/>
              </a:solidFill>
              <a:latin typeface="IBM Plex Sans"/>
              <a:ea typeface="IBM Plex Sans"/>
              <a:cs typeface="IBM Plex Sans"/>
              <a:sym typeface="IBM Plex Sans"/>
            </a:endParaRPr>
          </a:p>
        </p:txBody>
      </p:sp>
      <p:sp>
        <p:nvSpPr>
          <p:cNvPr id="367" name="Google Shape;367;p34"/>
          <p:cNvSpPr txBox="1">
            <a:spLocks noGrp="1"/>
          </p:cNvSpPr>
          <p:nvPr>
            <p:ph type="sldNum" idx="12"/>
          </p:nvPr>
        </p:nvSpPr>
        <p:spPr>
          <a:xfrm>
            <a:off x="8557525" y="0"/>
            <a:ext cx="4341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solidFill>
                  <a:schemeClr val="lt1"/>
                </a:solidFill>
              </a:rPr>
              <a:t>28</a:t>
            </a:fld>
            <a:endParaRPr>
              <a:solidFill>
                <a:schemeClr val="lt1"/>
              </a:solidFill>
            </a:endParaRPr>
          </a:p>
        </p:txBody>
      </p:sp>
      <p:grpSp>
        <p:nvGrpSpPr>
          <p:cNvPr id="368" name="Google Shape;368;p34"/>
          <p:cNvGrpSpPr/>
          <p:nvPr/>
        </p:nvGrpSpPr>
        <p:grpSpPr>
          <a:xfrm>
            <a:off x="5426675" y="373572"/>
            <a:ext cx="2119546" cy="4396359"/>
            <a:chOff x="2547150" y="238125"/>
            <a:chExt cx="2525675" cy="5238750"/>
          </a:xfrm>
        </p:grpSpPr>
        <p:sp>
          <p:nvSpPr>
            <p:cNvPr id="369" name="Google Shape;369;p34"/>
            <p:cNvSpPr/>
            <p:nvPr/>
          </p:nvSpPr>
          <p:spPr>
            <a:xfrm>
              <a:off x="2547150" y="238125"/>
              <a:ext cx="2525675" cy="5238750"/>
            </a:xfrm>
            <a:custGeom>
              <a:avLst/>
              <a:gdLst/>
              <a:ahLst/>
              <a:cxnLst/>
              <a:rect l="l" t="t" r="r" b="b"/>
              <a:pathLst>
                <a:path w="101027" h="209550" extrusionOk="0">
                  <a:moveTo>
                    <a:pt x="98629" y="18886"/>
                  </a:moveTo>
                  <a:lnTo>
                    <a:pt x="98629" y="190364"/>
                  </a:lnTo>
                  <a:lnTo>
                    <a:pt x="2398" y="190364"/>
                  </a:lnTo>
                  <a:lnTo>
                    <a:pt x="2398" y="18886"/>
                  </a:lnTo>
                  <a:close/>
                  <a:moveTo>
                    <a:pt x="10343" y="0"/>
                  </a:moveTo>
                  <a:lnTo>
                    <a:pt x="9293" y="75"/>
                  </a:lnTo>
                  <a:lnTo>
                    <a:pt x="8244" y="225"/>
                  </a:lnTo>
                  <a:lnTo>
                    <a:pt x="7270" y="450"/>
                  </a:lnTo>
                  <a:lnTo>
                    <a:pt x="6295" y="824"/>
                  </a:lnTo>
                  <a:lnTo>
                    <a:pt x="5396" y="1274"/>
                  </a:lnTo>
                  <a:lnTo>
                    <a:pt x="4572" y="1799"/>
                  </a:lnTo>
                  <a:lnTo>
                    <a:pt x="3747" y="2398"/>
                  </a:lnTo>
                  <a:lnTo>
                    <a:pt x="2998" y="3073"/>
                  </a:lnTo>
                  <a:lnTo>
                    <a:pt x="2323" y="3747"/>
                  </a:lnTo>
                  <a:lnTo>
                    <a:pt x="1724" y="4572"/>
                  </a:lnTo>
                  <a:lnTo>
                    <a:pt x="1199" y="5396"/>
                  </a:lnTo>
                  <a:lnTo>
                    <a:pt x="824" y="6370"/>
                  </a:lnTo>
                  <a:lnTo>
                    <a:pt x="450" y="7270"/>
                  </a:lnTo>
                  <a:lnTo>
                    <a:pt x="225" y="8319"/>
                  </a:lnTo>
                  <a:lnTo>
                    <a:pt x="0" y="9293"/>
                  </a:lnTo>
                  <a:lnTo>
                    <a:pt x="0" y="10343"/>
                  </a:lnTo>
                  <a:lnTo>
                    <a:pt x="0" y="199207"/>
                  </a:lnTo>
                  <a:lnTo>
                    <a:pt x="0" y="200257"/>
                  </a:lnTo>
                  <a:lnTo>
                    <a:pt x="225" y="201231"/>
                  </a:lnTo>
                  <a:lnTo>
                    <a:pt x="450" y="202280"/>
                  </a:lnTo>
                  <a:lnTo>
                    <a:pt x="824" y="203180"/>
                  </a:lnTo>
                  <a:lnTo>
                    <a:pt x="1199" y="204154"/>
                  </a:lnTo>
                  <a:lnTo>
                    <a:pt x="1724" y="204978"/>
                  </a:lnTo>
                  <a:lnTo>
                    <a:pt x="2323" y="205803"/>
                  </a:lnTo>
                  <a:lnTo>
                    <a:pt x="2998" y="206477"/>
                  </a:lnTo>
                  <a:lnTo>
                    <a:pt x="3747" y="207152"/>
                  </a:lnTo>
                  <a:lnTo>
                    <a:pt x="4572" y="207751"/>
                  </a:lnTo>
                  <a:lnTo>
                    <a:pt x="5396" y="208276"/>
                  </a:lnTo>
                  <a:lnTo>
                    <a:pt x="6295" y="208726"/>
                  </a:lnTo>
                  <a:lnTo>
                    <a:pt x="7270" y="209100"/>
                  </a:lnTo>
                  <a:lnTo>
                    <a:pt x="8244" y="209325"/>
                  </a:lnTo>
                  <a:lnTo>
                    <a:pt x="9293" y="209475"/>
                  </a:lnTo>
                  <a:lnTo>
                    <a:pt x="10343" y="209550"/>
                  </a:lnTo>
                  <a:lnTo>
                    <a:pt x="90610" y="209550"/>
                  </a:lnTo>
                  <a:lnTo>
                    <a:pt x="91659" y="209475"/>
                  </a:lnTo>
                  <a:lnTo>
                    <a:pt x="92708" y="209325"/>
                  </a:lnTo>
                  <a:lnTo>
                    <a:pt x="93682" y="209100"/>
                  </a:lnTo>
                  <a:lnTo>
                    <a:pt x="94657" y="208726"/>
                  </a:lnTo>
                  <a:lnTo>
                    <a:pt x="95556" y="208276"/>
                  </a:lnTo>
                  <a:lnTo>
                    <a:pt x="96455" y="207751"/>
                  </a:lnTo>
                  <a:lnTo>
                    <a:pt x="97205" y="207152"/>
                  </a:lnTo>
                  <a:lnTo>
                    <a:pt x="97954" y="206477"/>
                  </a:lnTo>
                  <a:lnTo>
                    <a:pt x="98629" y="205803"/>
                  </a:lnTo>
                  <a:lnTo>
                    <a:pt x="99228" y="204978"/>
                  </a:lnTo>
                  <a:lnTo>
                    <a:pt x="99753" y="204154"/>
                  </a:lnTo>
                  <a:lnTo>
                    <a:pt x="100203" y="203180"/>
                  </a:lnTo>
                  <a:lnTo>
                    <a:pt x="100577" y="202280"/>
                  </a:lnTo>
                  <a:lnTo>
                    <a:pt x="100802" y="201231"/>
                  </a:lnTo>
                  <a:lnTo>
                    <a:pt x="100952" y="200257"/>
                  </a:lnTo>
                  <a:lnTo>
                    <a:pt x="101027" y="199207"/>
                  </a:lnTo>
                  <a:lnTo>
                    <a:pt x="101027" y="10343"/>
                  </a:lnTo>
                  <a:lnTo>
                    <a:pt x="100952" y="9293"/>
                  </a:lnTo>
                  <a:lnTo>
                    <a:pt x="100802" y="8319"/>
                  </a:lnTo>
                  <a:lnTo>
                    <a:pt x="100577" y="7270"/>
                  </a:lnTo>
                  <a:lnTo>
                    <a:pt x="100203" y="6370"/>
                  </a:lnTo>
                  <a:lnTo>
                    <a:pt x="99753" y="5396"/>
                  </a:lnTo>
                  <a:lnTo>
                    <a:pt x="99228" y="4572"/>
                  </a:lnTo>
                  <a:lnTo>
                    <a:pt x="98629" y="3747"/>
                  </a:lnTo>
                  <a:lnTo>
                    <a:pt x="97954" y="3073"/>
                  </a:lnTo>
                  <a:lnTo>
                    <a:pt x="97205" y="2398"/>
                  </a:lnTo>
                  <a:lnTo>
                    <a:pt x="96455" y="1799"/>
                  </a:lnTo>
                  <a:lnTo>
                    <a:pt x="95556" y="1274"/>
                  </a:lnTo>
                  <a:lnTo>
                    <a:pt x="94657" y="824"/>
                  </a:lnTo>
                  <a:lnTo>
                    <a:pt x="93682" y="450"/>
                  </a:lnTo>
                  <a:lnTo>
                    <a:pt x="92708" y="225"/>
                  </a:lnTo>
                  <a:lnTo>
                    <a:pt x="91659" y="75"/>
                  </a:lnTo>
                  <a:lnTo>
                    <a:pt x="9061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34"/>
            <p:cNvSpPr/>
            <p:nvPr/>
          </p:nvSpPr>
          <p:spPr>
            <a:xfrm>
              <a:off x="3557025" y="5147100"/>
              <a:ext cx="504050" cy="179900"/>
            </a:xfrm>
            <a:custGeom>
              <a:avLst/>
              <a:gdLst/>
              <a:ahLst/>
              <a:cxnLst/>
              <a:rect l="l" t="t" r="r" b="b"/>
              <a:pathLst>
                <a:path w="20162" h="7196" extrusionOk="0">
                  <a:moveTo>
                    <a:pt x="3598" y="0"/>
                  </a:moveTo>
                  <a:lnTo>
                    <a:pt x="2849" y="75"/>
                  </a:lnTo>
                  <a:lnTo>
                    <a:pt x="2174" y="300"/>
                  </a:lnTo>
                  <a:lnTo>
                    <a:pt x="1575" y="600"/>
                  </a:lnTo>
                  <a:lnTo>
                    <a:pt x="1050" y="1050"/>
                  </a:lnTo>
                  <a:lnTo>
                    <a:pt x="600" y="1574"/>
                  </a:lnTo>
                  <a:lnTo>
                    <a:pt x="301" y="2174"/>
                  </a:lnTo>
                  <a:lnTo>
                    <a:pt x="76" y="2848"/>
                  </a:lnTo>
                  <a:lnTo>
                    <a:pt x="1" y="3598"/>
                  </a:lnTo>
                  <a:lnTo>
                    <a:pt x="76" y="4347"/>
                  </a:lnTo>
                  <a:lnTo>
                    <a:pt x="301" y="5022"/>
                  </a:lnTo>
                  <a:lnTo>
                    <a:pt x="600" y="5621"/>
                  </a:lnTo>
                  <a:lnTo>
                    <a:pt x="1050" y="6146"/>
                  </a:lnTo>
                  <a:lnTo>
                    <a:pt x="1575" y="6596"/>
                  </a:lnTo>
                  <a:lnTo>
                    <a:pt x="2174" y="6896"/>
                  </a:lnTo>
                  <a:lnTo>
                    <a:pt x="2849" y="7120"/>
                  </a:lnTo>
                  <a:lnTo>
                    <a:pt x="3598" y="7195"/>
                  </a:lnTo>
                  <a:lnTo>
                    <a:pt x="16639" y="7195"/>
                  </a:lnTo>
                  <a:lnTo>
                    <a:pt x="17313" y="7120"/>
                  </a:lnTo>
                  <a:lnTo>
                    <a:pt x="17988" y="6896"/>
                  </a:lnTo>
                  <a:lnTo>
                    <a:pt x="18587" y="6596"/>
                  </a:lnTo>
                  <a:lnTo>
                    <a:pt x="19112" y="6146"/>
                  </a:lnTo>
                  <a:lnTo>
                    <a:pt x="19562" y="5621"/>
                  </a:lnTo>
                  <a:lnTo>
                    <a:pt x="19861" y="5022"/>
                  </a:lnTo>
                  <a:lnTo>
                    <a:pt x="20086" y="4347"/>
                  </a:lnTo>
                  <a:lnTo>
                    <a:pt x="20161" y="3598"/>
                  </a:lnTo>
                  <a:lnTo>
                    <a:pt x="20086" y="2848"/>
                  </a:lnTo>
                  <a:lnTo>
                    <a:pt x="19861" y="2174"/>
                  </a:lnTo>
                  <a:lnTo>
                    <a:pt x="19562" y="1574"/>
                  </a:lnTo>
                  <a:lnTo>
                    <a:pt x="19112" y="1050"/>
                  </a:lnTo>
                  <a:lnTo>
                    <a:pt x="18587" y="600"/>
                  </a:lnTo>
                  <a:lnTo>
                    <a:pt x="17988" y="300"/>
                  </a:lnTo>
                  <a:lnTo>
                    <a:pt x="17313" y="75"/>
                  </a:lnTo>
                  <a:lnTo>
                    <a:pt x="1663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34"/>
            <p:cNvSpPr/>
            <p:nvPr/>
          </p:nvSpPr>
          <p:spPr>
            <a:xfrm>
              <a:off x="3008050" y="423600"/>
              <a:ext cx="99325" cy="99325"/>
            </a:xfrm>
            <a:custGeom>
              <a:avLst/>
              <a:gdLst/>
              <a:ahLst/>
              <a:cxnLst/>
              <a:rect l="l" t="t" r="r" b="b"/>
              <a:pathLst>
                <a:path w="3973" h="3973" extrusionOk="0">
                  <a:moveTo>
                    <a:pt x="2024" y="1"/>
                  </a:moveTo>
                  <a:lnTo>
                    <a:pt x="1575" y="76"/>
                  </a:lnTo>
                  <a:lnTo>
                    <a:pt x="1200" y="151"/>
                  </a:lnTo>
                  <a:lnTo>
                    <a:pt x="900" y="375"/>
                  </a:lnTo>
                  <a:lnTo>
                    <a:pt x="600" y="600"/>
                  </a:lnTo>
                  <a:lnTo>
                    <a:pt x="375" y="900"/>
                  </a:lnTo>
                  <a:lnTo>
                    <a:pt x="151" y="1200"/>
                  </a:lnTo>
                  <a:lnTo>
                    <a:pt x="76" y="1575"/>
                  </a:lnTo>
                  <a:lnTo>
                    <a:pt x="1" y="2024"/>
                  </a:lnTo>
                  <a:lnTo>
                    <a:pt x="76" y="2399"/>
                  </a:lnTo>
                  <a:lnTo>
                    <a:pt x="151" y="2774"/>
                  </a:lnTo>
                  <a:lnTo>
                    <a:pt x="375" y="3073"/>
                  </a:lnTo>
                  <a:lnTo>
                    <a:pt x="600" y="3373"/>
                  </a:lnTo>
                  <a:lnTo>
                    <a:pt x="900" y="3673"/>
                  </a:lnTo>
                  <a:lnTo>
                    <a:pt x="1200" y="3823"/>
                  </a:lnTo>
                  <a:lnTo>
                    <a:pt x="1575" y="3973"/>
                  </a:lnTo>
                  <a:lnTo>
                    <a:pt x="2399" y="3973"/>
                  </a:lnTo>
                  <a:lnTo>
                    <a:pt x="2774" y="3823"/>
                  </a:lnTo>
                  <a:lnTo>
                    <a:pt x="3073" y="3673"/>
                  </a:lnTo>
                  <a:lnTo>
                    <a:pt x="3373" y="3373"/>
                  </a:lnTo>
                  <a:lnTo>
                    <a:pt x="3598" y="3073"/>
                  </a:lnTo>
                  <a:lnTo>
                    <a:pt x="3823" y="2774"/>
                  </a:lnTo>
                  <a:lnTo>
                    <a:pt x="3898" y="2399"/>
                  </a:lnTo>
                  <a:lnTo>
                    <a:pt x="3973" y="2024"/>
                  </a:lnTo>
                  <a:lnTo>
                    <a:pt x="3898" y="1575"/>
                  </a:lnTo>
                  <a:lnTo>
                    <a:pt x="3823" y="1200"/>
                  </a:lnTo>
                  <a:lnTo>
                    <a:pt x="3598" y="900"/>
                  </a:lnTo>
                  <a:lnTo>
                    <a:pt x="3373" y="600"/>
                  </a:lnTo>
                  <a:lnTo>
                    <a:pt x="3073" y="375"/>
                  </a:lnTo>
                  <a:lnTo>
                    <a:pt x="2774" y="151"/>
                  </a:lnTo>
                  <a:lnTo>
                    <a:pt x="2399" y="76"/>
                  </a:lnTo>
                  <a:lnTo>
                    <a:pt x="202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34"/>
            <p:cNvSpPr/>
            <p:nvPr/>
          </p:nvSpPr>
          <p:spPr>
            <a:xfrm>
              <a:off x="3566400" y="434850"/>
              <a:ext cx="487175" cy="76850"/>
            </a:xfrm>
            <a:custGeom>
              <a:avLst/>
              <a:gdLst/>
              <a:ahLst/>
              <a:cxnLst/>
              <a:rect l="l" t="t" r="r" b="b"/>
              <a:pathLst>
                <a:path w="19487" h="3074" extrusionOk="0">
                  <a:moveTo>
                    <a:pt x="1275" y="0"/>
                  </a:moveTo>
                  <a:lnTo>
                    <a:pt x="1050" y="75"/>
                  </a:lnTo>
                  <a:lnTo>
                    <a:pt x="750" y="150"/>
                  </a:lnTo>
                  <a:lnTo>
                    <a:pt x="525" y="300"/>
                  </a:lnTo>
                  <a:lnTo>
                    <a:pt x="375" y="450"/>
                  </a:lnTo>
                  <a:lnTo>
                    <a:pt x="225" y="675"/>
                  </a:lnTo>
                  <a:lnTo>
                    <a:pt x="75" y="975"/>
                  </a:lnTo>
                  <a:lnTo>
                    <a:pt x="1" y="1274"/>
                  </a:lnTo>
                  <a:lnTo>
                    <a:pt x="1" y="1574"/>
                  </a:lnTo>
                  <a:lnTo>
                    <a:pt x="1" y="1874"/>
                  </a:lnTo>
                  <a:lnTo>
                    <a:pt x="75" y="2174"/>
                  </a:lnTo>
                  <a:lnTo>
                    <a:pt x="225" y="2399"/>
                  </a:lnTo>
                  <a:lnTo>
                    <a:pt x="375" y="2623"/>
                  </a:lnTo>
                  <a:lnTo>
                    <a:pt x="525" y="2773"/>
                  </a:lnTo>
                  <a:lnTo>
                    <a:pt x="750" y="2923"/>
                  </a:lnTo>
                  <a:lnTo>
                    <a:pt x="1050" y="2998"/>
                  </a:lnTo>
                  <a:lnTo>
                    <a:pt x="1275" y="3073"/>
                  </a:lnTo>
                  <a:lnTo>
                    <a:pt x="18137" y="3073"/>
                  </a:lnTo>
                  <a:lnTo>
                    <a:pt x="18437" y="2998"/>
                  </a:lnTo>
                  <a:lnTo>
                    <a:pt x="18662" y="2923"/>
                  </a:lnTo>
                  <a:lnTo>
                    <a:pt x="18887" y="2773"/>
                  </a:lnTo>
                  <a:lnTo>
                    <a:pt x="19112" y="2623"/>
                  </a:lnTo>
                  <a:lnTo>
                    <a:pt x="19262" y="2399"/>
                  </a:lnTo>
                  <a:lnTo>
                    <a:pt x="19337" y="2174"/>
                  </a:lnTo>
                  <a:lnTo>
                    <a:pt x="19412" y="1874"/>
                  </a:lnTo>
                  <a:lnTo>
                    <a:pt x="19486" y="1574"/>
                  </a:lnTo>
                  <a:lnTo>
                    <a:pt x="19412" y="1274"/>
                  </a:lnTo>
                  <a:lnTo>
                    <a:pt x="19337" y="975"/>
                  </a:lnTo>
                  <a:lnTo>
                    <a:pt x="19262" y="675"/>
                  </a:lnTo>
                  <a:lnTo>
                    <a:pt x="19112" y="450"/>
                  </a:lnTo>
                  <a:lnTo>
                    <a:pt x="18887" y="300"/>
                  </a:lnTo>
                  <a:lnTo>
                    <a:pt x="18662" y="150"/>
                  </a:lnTo>
                  <a:lnTo>
                    <a:pt x="18437" y="75"/>
                  </a:lnTo>
                  <a:lnTo>
                    <a:pt x="1813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389"/>
        <p:cNvGrpSpPr/>
        <p:nvPr/>
      </p:nvGrpSpPr>
      <p:grpSpPr>
        <a:xfrm>
          <a:off x="0" y="0"/>
          <a:ext cx="0" cy="0"/>
          <a:chOff x="0" y="0"/>
          <a:chExt cx="0" cy="0"/>
        </a:xfrm>
      </p:grpSpPr>
      <p:sp>
        <p:nvSpPr>
          <p:cNvPr id="390" name="Google Shape;390;p36"/>
          <p:cNvSpPr/>
          <p:nvPr/>
        </p:nvSpPr>
        <p:spPr>
          <a:xfrm>
            <a:off x="3829050" y="-50"/>
            <a:ext cx="5314800" cy="5143500"/>
          </a:xfrm>
          <a:prstGeom prst="parallelogram">
            <a:avLst>
              <a:gd name="adj" fmla="val 55588"/>
            </a:avLst>
          </a:prstGeom>
          <a:gradFill>
            <a:gsLst>
              <a:gs pos="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36"/>
          <p:cNvSpPr txBox="1">
            <a:spLocks noGrp="1"/>
          </p:cNvSpPr>
          <p:nvPr>
            <p:ph type="body" idx="4294967295"/>
          </p:nvPr>
        </p:nvSpPr>
        <p:spPr>
          <a:xfrm>
            <a:off x="1115616" y="555527"/>
            <a:ext cx="4847109" cy="2806672"/>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 dirty="0" smtClean="0">
                <a:solidFill>
                  <a:schemeClr val="accent4"/>
                </a:solidFill>
                <a:latin typeface="Merriweather"/>
                <a:ea typeface="Merriweather"/>
                <a:cs typeface="Merriweather"/>
                <a:sym typeface="Merriweather"/>
              </a:rPr>
              <a:t>F</a:t>
            </a:r>
            <a:r>
              <a:rPr lang="id-ID" dirty="0" smtClean="0">
                <a:solidFill>
                  <a:schemeClr val="accent4"/>
                </a:solidFill>
                <a:latin typeface="Merriweather"/>
                <a:ea typeface="Merriweather"/>
                <a:cs typeface="Merriweather"/>
                <a:sym typeface="Merriweather"/>
              </a:rPr>
              <a:t>okus Pengembangan Pembelajaran</a:t>
            </a:r>
            <a:endParaRPr dirty="0">
              <a:solidFill>
                <a:schemeClr val="accent4"/>
              </a:solidFill>
              <a:latin typeface="Merriweather"/>
              <a:ea typeface="Merriweather"/>
              <a:cs typeface="Merriweather"/>
              <a:sym typeface="Merriweather"/>
            </a:endParaRPr>
          </a:p>
          <a:p>
            <a:pPr>
              <a:buFontTx/>
              <a:buChar char="-"/>
            </a:pPr>
            <a:r>
              <a:rPr lang="id-ID" dirty="0">
                <a:solidFill>
                  <a:schemeClr val="tx1"/>
                </a:solidFill>
              </a:rPr>
              <a:t>Al Quran</a:t>
            </a:r>
          </a:p>
          <a:p>
            <a:pPr>
              <a:buFontTx/>
              <a:buChar char="-"/>
            </a:pPr>
            <a:r>
              <a:rPr lang="id-ID" dirty="0">
                <a:solidFill>
                  <a:schemeClr val="tx1"/>
                </a:solidFill>
              </a:rPr>
              <a:t>English</a:t>
            </a:r>
          </a:p>
          <a:p>
            <a:pPr>
              <a:buFontTx/>
              <a:buChar char="-"/>
            </a:pPr>
            <a:r>
              <a:rPr lang="id-ID" b="1" dirty="0">
                <a:solidFill>
                  <a:schemeClr val="tx1"/>
                </a:solidFill>
              </a:rPr>
              <a:t>Matematika</a:t>
            </a:r>
          </a:p>
          <a:p>
            <a:pPr>
              <a:buFontTx/>
              <a:buChar char="-"/>
            </a:pPr>
            <a:r>
              <a:rPr lang="id-ID" dirty="0">
                <a:solidFill>
                  <a:schemeClr val="tx1"/>
                </a:solidFill>
              </a:rPr>
              <a:t>Bakat</a:t>
            </a:r>
          </a:p>
          <a:p>
            <a:pPr marL="0" lvl="0" indent="0" algn="l" rtl="0">
              <a:spcBef>
                <a:spcPts val="600"/>
              </a:spcBef>
              <a:spcAft>
                <a:spcPts val="0"/>
              </a:spcAft>
              <a:buNone/>
            </a:pPr>
            <a:r>
              <a:rPr lang="en" dirty="0" smtClean="0">
                <a:solidFill>
                  <a:schemeClr val="tx1"/>
                </a:solidFill>
              </a:rPr>
              <a:t>.</a:t>
            </a:r>
            <a:endParaRPr dirty="0">
              <a:solidFill>
                <a:schemeClr val="tx1"/>
              </a:solidFill>
            </a:endParaRPr>
          </a:p>
        </p:txBody>
      </p:sp>
      <p:sp>
        <p:nvSpPr>
          <p:cNvPr id="392" name="Google Shape;392;p36"/>
          <p:cNvSpPr/>
          <p:nvPr/>
        </p:nvSpPr>
        <p:spPr>
          <a:xfrm>
            <a:off x="4038750" y="2209200"/>
            <a:ext cx="3600000" cy="2292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chemeClr val="accent3"/>
                </a:solidFill>
                <a:latin typeface="IBM Plex Sans"/>
                <a:ea typeface="IBM Plex Sans"/>
                <a:cs typeface="IBM Plex Sans"/>
                <a:sym typeface="IBM Plex Sans"/>
              </a:rPr>
              <a:t>Place your screenshot here</a:t>
            </a:r>
            <a:endParaRPr sz="1000">
              <a:solidFill>
                <a:schemeClr val="accent3"/>
              </a:solidFill>
              <a:latin typeface="IBM Plex Sans"/>
              <a:ea typeface="IBM Plex Sans"/>
              <a:cs typeface="IBM Plex Sans"/>
              <a:sym typeface="IBM Plex Sans"/>
            </a:endParaRPr>
          </a:p>
        </p:txBody>
      </p:sp>
      <p:sp>
        <p:nvSpPr>
          <p:cNvPr id="393" name="Google Shape;393;p36"/>
          <p:cNvSpPr txBox="1">
            <a:spLocks noGrp="1"/>
          </p:cNvSpPr>
          <p:nvPr>
            <p:ph type="sldNum" idx="12"/>
          </p:nvPr>
        </p:nvSpPr>
        <p:spPr>
          <a:xfrm>
            <a:off x="8557525" y="0"/>
            <a:ext cx="4341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solidFill>
                  <a:schemeClr val="lt1"/>
                </a:solidFill>
              </a:rPr>
              <a:t>29</a:t>
            </a:fld>
            <a:endParaRPr>
              <a:solidFill>
                <a:schemeClr val="lt1"/>
              </a:solidFill>
            </a:endParaRPr>
          </a:p>
        </p:txBody>
      </p:sp>
      <p:grpSp>
        <p:nvGrpSpPr>
          <p:cNvPr id="394" name="Google Shape;394;p36"/>
          <p:cNvGrpSpPr/>
          <p:nvPr/>
        </p:nvGrpSpPr>
        <p:grpSpPr>
          <a:xfrm>
            <a:off x="3524298" y="2066757"/>
            <a:ext cx="4629247" cy="2712220"/>
            <a:chOff x="1177450" y="241631"/>
            <a:chExt cx="6173152" cy="3616776"/>
          </a:xfrm>
        </p:grpSpPr>
        <p:sp>
          <p:nvSpPr>
            <p:cNvPr id="395" name="Google Shape;395;p36"/>
            <p:cNvSpPr/>
            <p:nvPr/>
          </p:nvSpPr>
          <p:spPr>
            <a:xfrm>
              <a:off x="1682275" y="241631"/>
              <a:ext cx="5161606" cy="3454973"/>
            </a:xfrm>
            <a:custGeom>
              <a:avLst/>
              <a:gdLst/>
              <a:ahLst/>
              <a:cxnLst/>
              <a:rect l="l" t="t" r="r" b="b"/>
              <a:pathLst>
                <a:path w="5161606" h="3454973" extrusionOk="0">
                  <a:moveTo>
                    <a:pt x="4992053" y="0"/>
                  </a:moveTo>
                  <a:lnTo>
                    <a:pt x="170498" y="0"/>
                  </a:lnTo>
                  <a:cubicBezTo>
                    <a:pt x="76200" y="0"/>
                    <a:pt x="0" y="76143"/>
                    <a:pt x="0" y="170369"/>
                  </a:cubicBezTo>
                  <a:lnTo>
                    <a:pt x="0" y="3396915"/>
                  </a:lnTo>
                  <a:cubicBezTo>
                    <a:pt x="0" y="3429275"/>
                    <a:pt x="26670" y="3454973"/>
                    <a:pt x="58102" y="3454973"/>
                  </a:cubicBezTo>
                  <a:lnTo>
                    <a:pt x="5103495" y="3454973"/>
                  </a:lnTo>
                  <a:cubicBezTo>
                    <a:pt x="5135880" y="3454973"/>
                    <a:pt x="5161598" y="3428324"/>
                    <a:pt x="5161598" y="3396915"/>
                  </a:cubicBezTo>
                  <a:lnTo>
                    <a:pt x="5161598" y="170369"/>
                  </a:lnTo>
                  <a:cubicBezTo>
                    <a:pt x="5162550" y="76143"/>
                    <a:pt x="5086350" y="0"/>
                    <a:pt x="4992053" y="0"/>
                  </a:cubicBezTo>
                  <a:close/>
                  <a:moveTo>
                    <a:pt x="4981575" y="3245581"/>
                  </a:moveTo>
                  <a:lnTo>
                    <a:pt x="190500" y="3245581"/>
                  </a:lnTo>
                  <a:lnTo>
                    <a:pt x="190500" y="199874"/>
                  </a:lnTo>
                  <a:lnTo>
                    <a:pt x="4981575" y="199874"/>
                  </a:lnTo>
                  <a:lnTo>
                    <a:pt x="4981575" y="3245581"/>
                  </a:lnTo>
                  <a:close/>
                </a:path>
              </a:pathLst>
            </a:custGeom>
            <a:gradFill>
              <a:gsLst>
                <a:gs pos="0">
                  <a:schemeClr val="lt1"/>
                </a:gs>
                <a:gs pos="100000">
                  <a:schemeClr val="lt2"/>
                </a:gs>
              </a:gsLst>
              <a:lin ang="5400012" scaled="0"/>
            </a:gra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6" name="Google Shape;396;p36"/>
            <p:cNvSpPr/>
            <p:nvPr/>
          </p:nvSpPr>
          <p:spPr>
            <a:xfrm>
              <a:off x="1177450" y="3763229"/>
              <a:ext cx="6173152" cy="95178"/>
            </a:xfrm>
            <a:custGeom>
              <a:avLst/>
              <a:gdLst/>
              <a:ahLst/>
              <a:cxnLst/>
              <a:rect l="l" t="t" r="r" b="b"/>
              <a:pathLst>
                <a:path w="6173152" h="95178" extrusionOk="0">
                  <a:moveTo>
                    <a:pt x="0" y="0"/>
                  </a:moveTo>
                  <a:cubicBezTo>
                    <a:pt x="0" y="0"/>
                    <a:pt x="129540" y="95178"/>
                    <a:pt x="450533" y="95178"/>
                  </a:cubicBezTo>
                  <a:lnTo>
                    <a:pt x="5817870" y="95178"/>
                  </a:lnTo>
                  <a:cubicBezTo>
                    <a:pt x="5948363" y="95178"/>
                    <a:pt x="6173153" y="0"/>
                    <a:pt x="6173153" y="0"/>
                  </a:cubicBezTo>
                  <a:lnTo>
                    <a:pt x="0" y="0"/>
                  </a:lnTo>
                  <a:close/>
                </a:path>
              </a:pathLst>
            </a:custGeom>
            <a:solidFill>
              <a:srgbClr val="D8DFE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7" name="Google Shape;397;p36"/>
            <p:cNvSpPr/>
            <p:nvPr/>
          </p:nvSpPr>
          <p:spPr>
            <a:xfrm>
              <a:off x="1177450" y="3687086"/>
              <a:ext cx="6172200" cy="76142"/>
            </a:xfrm>
            <a:custGeom>
              <a:avLst/>
              <a:gdLst/>
              <a:ahLst/>
              <a:cxnLst/>
              <a:rect l="l" t="t" r="r" b="b"/>
              <a:pathLst>
                <a:path w="6172200" h="76142" extrusionOk="0">
                  <a:moveTo>
                    <a:pt x="0" y="76143"/>
                  </a:moveTo>
                  <a:lnTo>
                    <a:pt x="6172200" y="76143"/>
                  </a:lnTo>
                  <a:lnTo>
                    <a:pt x="6172200" y="0"/>
                  </a:lnTo>
                  <a:lnTo>
                    <a:pt x="0" y="0"/>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8" name="Google Shape;398;p36"/>
            <p:cNvSpPr/>
            <p:nvPr/>
          </p:nvSpPr>
          <p:spPr>
            <a:xfrm>
              <a:off x="3806350" y="3687086"/>
              <a:ext cx="903922" cy="47589"/>
            </a:xfrm>
            <a:custGeom>
              <a:avLst/>
              <a:gdLst/>
              <a:ahLst/>
              <a:cxnLst/>
              <a:rect l="l" t="t" r="r" b="b"/>
              <a:pathLst>
                <a:path w="903922" h="47589" extrusionOk="0">
                  <a:moveTo>
                    <a:pt x="0" y="0"/>
                  </a:moveTo>
                  <a:cubicBezTo>
                    <a:pt x="0" y="0"/>
                    <a:pt x="26670" y="47589"/>
                    <a:pt x="53340" y="47589"/>
                  </a:cubicBezTo>
                  <a:lnTo>
                    <a:pt x="850582" y="47589"/>
                  </a:lnTo>
                  <a:cubicBezTo>
                    <a:pt x="877253" y="47589"/>
                    <a:pt x="903922" y="0"/>
                    <a:pt x="903922" y="0"/>
                  </a:cubicBezTo>
                  <a:lnTo>
                    <a:pt x="0" y="0"/>
                  </a:lnTo>
                  <a:close/>
                </a:path>
              </a:pathLst>
            </a:custGeom>
            <a:solidFill>
              <a:srgbClr val="D8DFE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16"/>
          <p:cNvSpPr txBox="1">
            <a:spLocks noGrp="1"/>
          </p:cNvSpPr>
          <p:nvPr>
            <p:ph type="title"/>
          </p:nvPr>
        </p:nvSpPr>
        <p:spPr>
          <a:xfrm>
            <a:off x="914575" y="495875"/>
            <a:ext cx="6026700" cy="8130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id-ID" sz="2800" dirty="0" smtClean="0"/>
              <a:t>Sekolah Islam</a:t>
            </a:r>
            <a:endParaRPr sz="2800" dirty="0"/>
          </a:p>
        </p:txBody>
      </p:sp>
      <p:sp>
        <p:nvSpPr>
          <p:cNvPr id="164" name="Google Shape;164;p16"/>
          <p:cNvSpPr txBox="1">
            <a:spLocks noGrp="1"/>
          </p:cNvSpPr>
          <p:nvPr>
            <p:ph type="body" idx="1"/>
          </p:nvPr>
        </p:nvSpPr>
        <p:spPr>
          <a:xfrm>
            <a:off x="914574" y="1584425"/>
            <a:ext cx="6609753" cy="2957100"/>
          </a:xfrm>
          <a:prstGeom prst="rect">
            <a:avLst/>
          </a:prstGeom>
        </p:spPr>
        <p:txBody>
          <a:bodyPr spcFirstLastPara="1" wrap="square" lIns="0" tIns="0" rIns="0" bIns="0" anchor="t" anchorCtr="0">
            <a:noAutofit/>
          </a:bodyPr>
          <a:lstStyle/>
          <a:p>
            <a:pPr marL="0" indent="0" algn="just">
              <a:buFontTx/>
              <a:buNone/>
            </a:pPr>
            <a:r>
              <a:rPr lang="id-ID" sz="1800" dirty="0"/>
              <a:t>Dalam pandangan Islam, manusia bukan saja terdiri dari komponen fisik dan materi, namun terdiri juga dari spiritual  dan jiwa. Oleh sebab itu, sebuah sekolah bukan saja  memproduksi anak didik yang akan memiliki kemakmuran materi, namun juga yang lebih penting adalah melahirkan individu-individu yang memiliki diri yang baik sehingga mereka akan menjadi manusia yang  bermanfaat bagi ummat dan mereka mendapatkan kebahagiaan di dunia dan di akhirat.</a:t>
            </a:r>
          </a:p>
        </p:txBody>
      </p:sp>
      <p:sp>
        <p:nvSpPr>
          <p:cNvPr id="166" name="Google Shape;166;p16"/>
          <p:cNvSpPr txBox="1">
            <a:spLocks noGrp="1"/>
          </p:cNvSpPr>
          <p:nvPr>
            <p:ph type="sldNum" idx="12"/>
          </p:nvPr>
        </p:nvSpPr>
        <p:spPr>
          <a:xfrm>
            <a:off x="8557525" y="0"/>
            <a:ext cx="4341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3</a:t>
            </a:fld>
            <a:endParaRPr/>
          </a:p>
        </p:txBody>
      </p:sp>
    </p:spTree>
    <p:extLst>
      <p:ext uri="{BB962C8B-B14F-4D97-AF65-F5344CB8AC3E}">
        <p14:creationId xmlns:p14="http://schemas.microsoft.com/office/powerpoint/2010/main" val="4250209049"/>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20"/>
          <p:cNvSpPr txBox="1">
            <a:spLocks noGrp="1"/>
          </p:cNvSpPr>
          <p:nvPr>
            <p:ph type="title"/>
          </p:nvPr>
        </p:nvSpPr>
        <p:spPr>
          <a:xfrm>
            <a:off x="914575" y="495875"/>
            <a:ext cx="6026700" cy="813000"/>
          </a:xfrm>
          <a:prstGeom prst="rect">
            <a:avLst/>
          </a:prstGeom>
        </p:spPr>
        <p:txBody>
          <a:bodyPr spcFirstLastPara="1" wrap="square" lIns="0" tIns="0" rIns="0" bIns="0" anchor="ctr" anchorCtr="0">
            <a:noAutofit/>
          </a:bodyPr>
          <a:lstStyle/>
          <a:p>
            <a:pPr lvl="0"/>
            <a:r>
              <a:rPr lang="id-ID" dirty="0"/>
              <a:t>Pengembangan Pembelajaran Matematika </a:t>
            </a:r>
            <a:r>
              <a:rPr lang="id-ID" dirty="0" smtClean="0"/>
              <a:t/>
            </a:r>
            <a:br>
              <a:rPr lang="id-ID" dirty="0" smtClean="0"/>
            </a:br>
            <a:r>
              <a:rPr lang="id-ID" dirty="0" smtClean="0"/>
              <a:t>di </a:t>
            </a:r>
            <a:r>
              <a:rPr lang="id-ID" dirty="0"/>
              <a:t>SD INTIS School Yogyakarta</a:t>
            </a:r>
            <a:endParaRPr dirty="0"/>
          </a:p>
        </p:txBody>
      </p:sp>
      <p:sp>
        <p:nvSpPr>
          <p:cNvPr id="192" name="Google Shape;192;p20"/>
          <p:cNvSpPr txBox="1">
            <a:spLocks noGrp="1"/>
          </p:cNvSpPr>
          <p:nvPr>
            <p:ph type="body" idx="1"/>
          </p:nvPr>
        </p:nvSpPr>
        <p:spPr>
          <a:xfrm>
            <a:off x="914574" y="1584425"/>
            <a:ext cx="7473849" cy="2999700"/>
          </a:xfrm>
          <a:prstGeom prst="rect">
            <a:avLst/>
          </a:prstGeom>
        </p:spPr>
        <p:txBody>
          <a:bodyPr spcFirstLastPara="1" wrap="square" lIns="0" tIns="0" rIns="0" bIns="0" anchor="t" anchorCtr="0">
            <a:noAutofit/>
          </a:bodyPr>
          <a:lstStyle/>
          <a:p>
            <a:pPr>
              <a:buFont typeface="Arial" charset="0"/>
              <a:buAutoNum type="arabicPeriod"/>
            </a:pPr>
            <a:r>
              <a:rPr lang="id-ID" sz="1800" dirty="0">
                <a:solidFill>
                  <a:schemeClr val="tx1"/>
                </a:solidFill>
              </a:rPr>
              <a:t>Pembiasaan dan penanaman karakter islami saat pembelajaran matematika </a:t>
            </a:r>
          </a:p>
          <a:p>
            <a:pPr>
              <a:buFont typeface="Arial" charset="0"/>
              <a:buAutoNum type="arabicPeriod"/>
            </a:pPr>
            <a:r>
              <a:rPr lang="id-ID" sz="1800" dirty="0">
                <a:solidFill>
                  <a:schemeClr val="tx1"/>
                </a:solidFill>
              </a:rPr>
              <a:t>Pengelompokan siswa menjadi kelas yang lebih kecil    (kelas 4-6)</a:t>
            </a:r>
          </a:p>
          <a:p>
            <a:pPr>
              <a:buFont typeface="Arial" charset="0"/>
              <a:buAutoNum type="arabicPeriod"/>
            </a:pPr>
            <a:r>
              <a:rPr lang="id-ID" sz="1800" dirty="0">
                <a:solidFill>
                  <a:schemeClr val="tx1"/>
                </a:solidFill>
              </a:rPr>
              <a:t>Pengembangan soal soal matematika yang berbeda untuk Anak Berkebutuhan Khusus (ABK)</a:t>
            </a:r>
          </a:p>
          <a:p>
            <a:pPr>
              <a:buFont typeface="Arial" charset="0"/>
              <a:buAutoNum type="arabicPeriod"/>
            </a:pPr>
            <a:r>
              <a:rPr lang="id-ID" sz="1800" dirty="0">
                <a:solidFill>
                  <a:schemeClr val="tx1"/>
                </a:solidFill>
              </a:rPr>
              <a:t>Pengembangan dan pelatihan trik mengerjakan soal matematika dengan lebih mudah untuk siswa dan guru</a:t>
            </a:r>
          </a:p>
          <a:p>
            <a:pPr>
              <a:buFont typeface="Arial" charset="0"/>
              <a:buAutoNum type="arabicPeriod"/>
            </a:pPr>
            <a:r>
              <a:rPr lang="id-ID" sz="1800" dirty="0">
                <a:solidFill>
                  <a:schemeClr val="tx1"/>
                </a:solidFill>
              </a:rPr>
              <a:t>Pengembangan soal khususnya matematika terintergrasi dengan nilai-nilai keislaman (masih terbentur dengan adanya USBN) </a:t>
            </a:r>
          </a:p>
        </p:txBody>
      </p:sp>
      <p:sp>
        <p:nvSpPr>
          <p:cNvPr id="193" name="Google Shape;193;p20"/>
          <p:cNvSpPr txBox="1">
            <a:spLocks noGrp="1"/>
          </p:cNvSpPr>
          <p:nvPr>
            <p:ph type="sldNum" idx="12"/>
          </p:nvPr>
        </p:nvSpPr>
        <p:spPr>
          <a:xfrm>
            <a:off x="8557525" y="0"/>
            <a:ext cx="4341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30</a:t>
            </a:fld>
            <a:endParaRPr/>
          </a:p>
        </p:txBody>
      </p:sp>
    </p:spTree>
    <p:extLst>
      <p:ext uri="{BB962C8B-B14F-4D97-AF65-F5344CB8AC3E}">
        <p14:creationId xmlns:p14="http://schemas.microsoft.com/office/powerpoint/2010/main" val="3586483509"/>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20"/>
          <p:cNvSpPr txBox="1">
            <a:spLocks noGrp="1"/>
          </p:cNvSpPr>
          <p:nvPr>
            <p:ph type="title"/>
          </p:nvPr>
        </p:nvSpPr>
        <p:spPr>
          <a:xfrm>
            <a:off x="914575" y="495875"/>
            <a:ext cx="6026700" cy="813000"/>
          </a:xfrm>
          <a:prstGeom prst="rect">
            <a:avLst/>
          </a:prstGeom>
        </p:spPr>
        <p:txBody>
          <a:bodyPr spcFirstLastPara="1" wrap="square" lIns="0" tIns="0" rIns="0" bIns="0" anchor="ctr" anchorCtr="0">
            <a:noAutofit/>
          </a:bodyPr>
          <a:lstStyle/>
          <a:p>
            <a:pPr lvl="0"/>
            <a:r>
              <a:rPr lang="id-ID" dirty="0"/>
              <a:t>1. Pembiasaan dan penanaman karakter islami saat pembelajaran matematika </a:t>
            </a:r>
            <a:endParaRPr dirty="0"/>
          </a:p>
        </p:txBody>
      </p:sp>
      <p:sp>
        <p:nvSpPr>
          <p:cNvPr id="192" name="Google Shape;192;p20"/>
          <p:cNvSpPr txBox="1">
            <a:spLocks noGrp="1"/>
          </p:cNvSpPr>
          <p:nvPr>
            <p:ph type="body" idx="1"/>
          </p:nvPr>
        </p:nvSpPr>
        <p:spPr>
          <a:xfrm>
            <a:off x="914574" y="1584425"/>
            <a:ext cx="7473849" cy="2999700"/>
          </a:xfrm>
          <a:prstGeom prst="rect">
            <a:avLst/>
          </a:prstGeom>
        </p:spPr>
        <p:txBody>
          <a:bodyPr spcFirstLastPara="1" wrap="square" lIns="0" tIns="0" rIns="0" bIns="0" anchor="t" anchorCtr="0">
            <a:noAutofit/>
          </a:bodyPr>
          <a:lstStyle/>
          <a:p>
            <a:pPr>
              <a:lnSpc>
                <a:spcPct val="150000"/>
              </a:lnSpc>
              <a:defRPr/>
            </a:pPr>
            <a:r>
              <a:rPr lang="id-ID" sz="1800" b="1" dirty="0">
                <a:solidFill>
                  <a:schemeClr val="tx1"/>
                </a:solidFill>
              </a:rPr>
              <a:t>Support System :</a:t>
            </a:r>
          </a:p>
          <a:p>
            <a:pPr indent="-457200">
              <a:lnSpc>
                <a:spcPct val="150000"/>
              </a:lnSpc>
              <a:buFontTx/>
              <a:buAutoNum type="arabicPeriod"/>
              <a:defRPr/>
            </a:pPr>
            <a:r>
              <a:rPr lang="id-ID" sz="1800" dirty="0">
                <a:solidFill>
                  <a:schemeClr val="tx2"/>
                </a:solidFill>
                <a:hlinkClick r:id="rId3" action="ppaction://hlinkfile"/>
              </a:rPr>
              <a:t>RPP dibuat secara terpadu dengan muatan pembiasaan karakter islami </a:t>
            </a:r>
            <a:endParaRPr lang="id-ID" sz="1800" dirty="0">
              <a:solidFill>
                <a:schemeClr val="tx2"/>
              </a:solidFill>
            </a:endParaRPr>
          </a:p>
          <a:p>
            <a:pPr indent="-457200">
              <a:lnSpc>
                <a:spcPct val="150000"/>
              </a:lnSpc>
              <a:buFontTx/>
              <a:buAutoNum type="arabicPeriod"/>
              <a:defRPr/>
            </a:pPr>
            <a:r>
              <a:rPr lang="id-ID" sz="1800" dirty="0">
                <a:solidFill>
                  <a:schemeClr val="tx2"/>
                </a:solidFill>
                <a:hlinkClick r:id="rId4" action="ppaction://hlinkfile"/>
              </a:rPr>
              <a:t>Pembelajaran saat pandemi Covid-19 sementara dipandu adanya </a:t>
            </a:r>
            <a:r>
              <a:rPr lang="id-ID" sz="1800" i="1" dirty="0">
                <a:solidFill>
                  <a:schemeClr val="tx2"/>
                </a:solidFill>
                <a:hlinkClick r:id="rId4" action="ppaction://hlinkfile"/>
              </a:rPr>
              <a:t>Learning Guadance</a:t>
            </a:r>
            <a:endParaRPr lang="id-ID" sz="1800" i="1" dirty="0">
              <a:solidFill>
                <a:schemeClr val="tx2"/>
              </a:solidFill>
            </a:endParaRPr>
          </a:p>
        </p:txBody>
      </p:sp>
      <p:sp>
        <p:nvSpPr>
          <p:cNvPr id="193" name="Google Shape;193;p20"/>
          <p:cNvSpPr txBox="1">
            <a:spLocks noGrp="1"/>
          </p:cNvSpPr>
          <p:nvPr>
            <p:ph type="sldNum" idx="12"/>
          </p:nvPr>
        </p:nvSpPr>
        <p:spPr>
          <a:xfrm>
            <a:off x="8557525" y="0"/>
            <a:ext cx="4341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31</a:t>
            </a:fld>
            <a:endParaRPr/>
          </a:p>
        </p:txBody>
      </p:sp>
      <p:sp>
        <p:nvSpPr>
          <p:cNvPr id="2" name="Flowchart: Decision 1">
            <a:hlinkClick r:id="rId5" action="ppaction://hlinkfile"/>
          </p:cNvPr>
          <p:cNvSpPr/>
          <p:nvPr/>
        </p:nvSpPr>
        <p:spPr>
          <a:xfrm rot="20521907">
            <a:off x="26539" y="4699036"/>
            <a:ext cx="1245211" cy="368932"/>
          </a:xfrm>
          <a:prstGeom prst="flowChartDecision">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extLst>
      <p:ext uri="{BB962C8B-B14F-4D97-AF65-F5344CB8AC3E}">
        <p14:creationId xmlns:p14="http://schemas.microsoft.com/office/powerpoint/2010/main" val="22928481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20"/>
          <p:cNvSpPr txBox="1">
            <a:spLocks noGrp="1"/>
          </p:cNvSpPr>
          <p:nvPr>
            <p:ph type="title"/>
          </p:nvPr>
        </p:nvSpPr>
        <p:spPr>
          <a:xfrm>
            <a:off x="914575" y="495875"/>
            <a:ext cx="6026700" cy="813000"/>
          </a:xfrm>
          <a:prstGeom prst="rect">
            <a:avLst/>
          </a:prstGeom>
        </p:spPr>
        <p:txBody>
          <a:bodyPr spcFirstLastPara="1" wrap="square" lIns="0" tIns="0" rIns="0" bIns="0" anchor="ctr" anchorCtr="0">
            <a:noAutofit/>
          </a:bodyPr>
          <a:lstStyle/>
          <a:p>
            <a:pPr lvl="0"/>
            <a:r>
              <a:rPr lang="id-ID" dirty="0"/>
              <a:t>2. Pengelompokan siswa menjadi kelas yang lebih kecil (kelas 4-6)</a:t>
            </a:r>
            <a:endParaRPr dirty="0"/>
          </a:p>
        </p:txBody>
      </p:sp>
      <p:sp>
        <p:nvSpPr>
          <p:cNvPr id="192" name="Google Shape;192;p20"/>
          <p:cNvSpPr txBox="1">
            <a:spLocks noGrp="1"/>
          </p:cNvSpPr>
          <p:nvPr>
            <p:ph type="body" idx="1"/>
          </p:nvPr>
        </p:nvSpPr>
        <p:spPr>
          <a:xfrm>
            <a:off x="914574" y="1584425"/>
            <a:ext cx="7473849" cy="2999700"/>
          </a:xfrm>
          <a:prstGeom prst="rect">
            <a:avLst/>
          </a:prstGeom>
        </p:spPr>
        <p:txBody>
          <a:bodyPr spcFirstLastPara="1" wrap="square" lIns="0" tIns="0" rIns="0" bIns="0" anchor="t" anchorCtr="0">
            <a:noAutofit/>
          </a:bodyPr>
          <a:lstStyle/>
          <a:p>
            <a:pPr marL="76200" indent="0">
              <a:buNone/>
            </a:pPr>
            <a:r>
              <a:rPr lang="id-ID" sz="2000" b="1" dirty="0">
                <a:solidFill>
                  <a:schemeClr val="tx1"/>
                </a:solidFill>
              </a:rPr>
              <a:t>Alasan ke-1</a:t>
            </a:r>
          </a:p>
          <a:p>
            <a:r>
              <a:rPr lang="id-ID" sz="2000" dirty="0">
                <a:solidFill>
                  <a:schemeClr val="tx1"/>
                </a:solidFill>
              </a:rPr>
              <a:t>Pada beberapa tahun terakhir, nilai rata-rata USBN Matematika di Kota Yogyakarta maupun DIY masih menjadi yang terendah. Rata-rata USBN terakhir Kota Yogyakarta tahun 2019</a:t>
            </a:r>
          </a:p>
        </p:txBody>
      </p:sp>
      <p:sp>
        <p:nvSpPr>
          <p:cNvPr id="193" name="Google Shape;193;p20"/>
          <p:cNvSpPr txBox="1">
            <a:spLocks noGrp="1"/>
          </p:cNvSpPr>
          <p:nvPr>
            <p:ph type="sldNum" idx="12"/>
          </p:nvPr>
        </p:nvSpPr>
        <p:spPr>
          <a:xfrm>
            <a:off x="8557525" y="0"/>
            <a:ext cx="4341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32</a:t>
            </a:fld>
            <a:endParaRPr/>
          </a:p>
        </p:txBody>
      </p:sp>
    </p:spTree>
    <p:extLst>
      <p:ext uri="{BB962C8B-B14F-4D97-AF65-F5344CB8AC3E}">
        <p14:creationId xmlns:p14="http://schemas.microsoft.com/office/powerpoint/2010/main" val="415577523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3" name="Google Shape;193;p20"/>
          <p:cNvSpPr txBox="1">
            <a:spLocks noGrp="1"/>
          </p:cNvSpPr>
          <p:nvPr>
            <p:ph type="sldNum" idx="12"/>
          </p:nvPr>
        </p:nvSpPr>
        <p:spPr>
          <a:xfrm>
            <a:off x="8557525" y="0"/>
            <a:ext cx="4341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33</a:t>
            </a:fld>
            <a:endParaRP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l="11632" t="4095" r="38083" b="14224"/>
          <a:stretch>
            <a:fillRect/>
          </a:stretch>
        </p:blipFill>
        <p:spPr bwMode="auto">
          <a:xfrm>
            <a:off x="1043608" y="1"/>
            <a:ext cx="6696670"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 3"/>
          <p:cNvSpPr/>
          <p:nvPr/>
        </p:nvSpPr>
        <p:spPr>
          <a:xfrm>
            <a:off x="6213936" y="2499742"/>
            <a:ext cx="792088" cy="432047"/>
          </a:xfrm>
          <a:prstGeom prst="ellipse">
            <a:avLst/>
          </a:prstGeom>
          <a:solidFill>
            <a:schemeClr val="lt1">
              <a:alpha val="0"/>
            </a:schemeClr>
          </a:solidFill>
          <a:ln>
            <a:solidFill>
              <a:srgbClr val="FF00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id-ID"/>
          </a:p>
        </p:txBody>
      </p:sp>
      <p:sp>
        <p:nvSpPr>
          <p:cNvPr id="10" name="Oval 9"/>
          <p:cNvSpPr/>
          <p:nvPr/>
        </p:nvSpPr>
        <p:spPr>
          <a:xfrm>
            <a:off x="3563888" y="4587975"/>
            <a:ext cx="1512168" cy="432047"/>
          </a:xfrm>
          <a:prstGeom prst="ellipse">
            <a:avLst/>
          </a:prstGeom>
          <a:solidFill>
            <a:schemeClr val="lt1">
              <a:alpha val="0"/>
            </a:schemeClr>
          </a:solidFill>
          <a:ln>
            <a:solidFill>
              <a:srgbClr val="FF00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id-ID"/>
          </a:p>
        </p:txBody>
      </p:sp>
    </p:spTree>
    <p:extLst>
      <p:ext uri="{BB962C8B-B14F-4D97-AF65-F5344CB8AC3E}">
        <p14:creationId xmlns:p14="http://schemas.microsoft.com/office/powerpoint/2010/main" val="245160731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20"/>
          <p:cNvSpPr txBox="1">
            <a:spLocks noGrp="1"/>
          </p:cNvSpPr>
          <p:nvPr>
            <p:ph type="title"/>
          </p:nvPr>
        </p:nvSpPr>
        <p:spPr>
          <a:xfrm>
            <a:off x="914575" y="495875"/>
            <a:ext cx="6026700" cy="813000"/>
          </a:xfrm>
          <a:prstGeom prst="rect">
            <a:avLst/>
          </a:prstGeom>
        </p:spPr>
        <p:txBody>
          <a:bodyPr spcFirstLastPara="1" wrap="square" lIns="0" tIns="0" rIns="0" bIns="0" anchor="ctr" anchorCtr="0">
            <a:noAutofit/>
          </a:bodyPr>
          <a:lstStyle/>
          <a:p>
            <a:pPr lvl="0"/>
            <a:r>
              <a:rPr lang="id-ID" dirty="0"/>
              <a:t>2. Pengelompokan siswa menjadi kelas yang lebih kecil (kelas 4-6)</a:t>
            </a:r>
            <a:endParaRPr dirty="0"/>
          </a:p>
        </p:txBody>
      </p:sp>
      <p:sp>
        <p:nvSpPr>
          <p:cNvPr id="192" name="Google Shape;192;p20"/>
          <p:cNvSpPr txBox="1">
            <a:spLocks noGrp="1"/>
          </p:cNvSpPr>
          <p:nvPr>
            <p:ph type="body" idx="1"/>
          </p:nvPr>
        </p:nvSpPr>
        <p:spPr>
          <a:xfrm>
            <a:off x="914574" y="1584425"/>
            <a:ext cx="7473849" cy="2999700"/>
          </a:xfrm>
          <a:prstGeom prst="rect">
            <a:avLst/>
          </a:prstGeom>
        </p:spPr>
        <p:txBody>
          <a:bodyPr spcFirstLastPara="1" wrap="square" lIns="0" tIns="0" rIns="0" bIns="0" anchor="t" anchorCtr="0">
            <a:noAutofit/>
          </a:bodyPr>
          <a:lstStyle/>
          <a:p>
            <a:pPr marL="76200" indent="0">
              <a:buNone/>
            </a:pPr>
            <a:r>
              <a:rPr lang="id-ID" sz="2000" b="1" dirty="0">
                <a:solidFill>
                  <a:schemeClr val="tx1"/>
                </a:solidFill>
              </a:rPr>
              <a:t>Alasan </a:t>
            </a:r>
            <a:r>
              <a:rPr lang="id-ID" sz="2000" b="1" dirty="0" smtClean="0">
                <a:solidFill>
                  <a:schemeClr val="tx1"/>
                </a:solidFill>
              </a:rPr>
              <a:t>ke-2</a:t>
            </a:r>
          </a:p>
          <a:p>
            <a:r>
              <a:rPr lang="id-ID" sz="2000" dirty="0">
                <a:solidFill>
                  <a:schemeClr val="tx1"/>
                </a:solidFill>
              </a:rPr>
              <a:t>Untuk tingkat pendidikan dasar, pelajaran matematika telah dipisahkan dari muatan tematik. Dengan terpisahnya matematika dari pelajaran tematik  lebih memudahkan untuk pembelajaran, dan bisa untuk membuat kelompok lebih kecil. Sedangkan untuk mapel lain seperti bahasa Indonesia dan IPA masih dalam muatan tematik</a:t>
            </a:r>
          </a:p>
        </p:txBody>
      </p:sp>
      <p:sp>
        <p:nvSpPr>
          <p:cNvPr id="193" name="Google Shape;193;p20"/>
          <p:cNvSpPr txBox="1">
            <a:spLocks noGrp="1"/>
          </p:cNvSpPr>
          <p:nvPr>
            <p:ph type="sldNum" idx="12"/>
          </p:nvPr>
        </p:nvSpPr>
        <p:spPr>
          <a:xfrm>
            <a:off x="8557525" y="0"/>
            <a:ext cx="4341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34</a:t>
            </a:fld>
            <a:endParaRPr/>
          </a:p>
        </p:txBody>
      </p:sp>
    </p:spTree>
    <p:extLst>
      <p:ext uri="{BB962C8B-B14F-4D97-AF65-F5344CB8AC3E}">
        <p14:creationId xmlns:p14="http://schemas.microsoft.com/office/powerpoint/2010/main" val="414846165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20"/>
          <p:cNvSpPr txBox="1">
            <a:spLocks noGrp="1"/>
          </p:cNvSpPr>
          <p:nvPr>
            <p:ph type="title"/>
          </p:nvPr>
        </p:nvSpPr>
        <p:spPr>
          <a:xfrm>
            <a:off x="914575" y="495875"/>
            <a:ext cx="6026700" cy="813000"/>
          </a:xfrm>
          <a:prstGeom prst="rect">
            <a:avLst/>
          </a:prstGeom>
        </p:spPr>
        <p:txBody>
          <a:bodyPr spcFirstLastPara="1" wrap="square" lIns="0" tIns="0" rIns="0" bIns="0" anchor="ctr" anchorCtr="0">
            <a:noAutofit/>
          </a:bodyPr>
          <a:lstStyle/>
          <a:p>
            <a:pPr lvl="0"/>
            <a:r>
              <a:rPr lang="id-ID" dirty="0"/>
              <a:t>2. Pengelompokan siswa menjadi kelas yang lebih kecil (kelas 4-6)</a:t>
            </a:r>
            <a:endParaRPr dirty="0"/>
          </a:p>
        </p:txBody>
      </p:sp>
      <p:sp>
        <p:nvSpPr>
          <p:cNvPr id="192" name="Google Shape;192;p20"/>
          <p:cNvSpPr txBox="1">
            <a:spLocks noGrp="1"/>
          </p:cNvSpPr>
          <p:nvPr>
            <p:ph type="body" idx="1"/>
          </p:nvPr>
        </p:nvSpPr>
        <p:spPr>
          <a:xfrm>
            <a:off x="914574" y="1584425"/>
            <a:ext cx="7473849" cy="2999700"/>
          </a:xfrm>
          <a:prstGeom prst="rect">
            <a:avLst/>
          </a:prstGeom>
        </p:spPr>
        <p:txBody>
          <a:bodyPr spcFirstLastPara="1" wrap="square" lIns="0" tIns="0" rIns="0" bIns="0" anchor="t" anchorCtr="0">
            <a:noAutofit/>
          </a:bodyPr>
          <a:lstStyle/>
          <a:p>
            <a:pPr marL="76200" indent="0">
              <a:buNone/>
            </a:pPr>
            <a:r>
              <a:rPr lang="id-ID" sz="2000" b="1" dirty="0">
                <a:solidFill>
                  <a:schemeClr val="tx1"/>
                </a:solidFill>
              </a:rPr>
              <a:t>Alasan </a:t>
            </a:r>
            <a:r>
              <a:rPr lang="id-ID" sz="2000" b="1" dirty="0" smtClean="0">
                <a:solidFill>
                  <a:schemeClr val="tx1"/>
                </a:solidFill>
              </a:rPr>
              <a:t>ke-3</a:t>
            </a:r>
          </a:p>
          <a:p>
            <a:r>
              <a:rPr lang="id-ID" sz="2000" dirty="0">
                <a:solidFill>
                  <a:schemeClr val="tx1"/>
                </a:solidFill>
              </a:rPr>
              <a:t>Pengelompokan lebih kecil sekaligus membuat kelompok lebih homogen secara kemampuan (sehingga anak tidak terlalu dipaksakan apa lagi untuk siswa ABK). Dengan kelompok kecil yang lebih homogen akan memudahkan siswa dan guru dalam mengajarkan sesuai dengan tingkat intelegensinya. </a:t>
            </a:r>
          </a:p>
        </p:txBody>
      </p:sp>
      <p:sp>
        <p:nvSpPr>
          <p:cNvPr id="193" name="Google Shape;193;p20"/>
          <p:cNvSpPr txBox="1">
            <a:spLocks noGrp="1"/>
          </p:cNvSpPr>
          <p:nvPr>
            <p:ph type="sldNum" idx="12"/>
          </p:nvPr>
        </p:nvSpPr>
        <p:spPr>
          <a:xfrm>
            <a:off x="8557525" y="0"/>
            <a:ext cx="4341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35</a:t>
            </a:fld>
            <a:endParaRPr/>
          </a:p>
        </p:txBody>
      </p:sp>
    </p:spTree>
    <p:extLst>
      <p:ext uri="{BB962C8B-B14F-4D97-AF65-F5344CB8AC3E}">
        <p14:creationId xmlns:p14="http://schemas.microsoft.com/office/powerpoint/2010/main" val="391396792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20"/>
          <p:cNvSpPr txBox="1">
            <a:spLocks noGrp="1"/>
          </p:cNvSpPr>
          <p:nvPr>
            <p:ph type="title"/>
          </p:nvPr>
        </p:nvSpPr>
        <p:spPr>
          <a:xfrm>
            <a:off x="914575" y="495875"/>
            <a:ext cx="6026700" cy="813000"/>
          </a:xfrm>
          <a:prstGeom prst="rect">
            <a:avLst/>
          </a:prstGeom>
        </p:spPr>
        <p:txBody>
          <a:bodyPr spcFirstLastPara="1" wrap="square" lIns="0" tIns="0" rIns="0" bIns="0" anchor="ctr" anchorCtr="0">
            <a:noAutofit/>
          </a:bodyPr>
          <a:lstStyle/>
          <a:p>
            <a:pPr lvl="0"/>
            <a:r>
              <a:rPr lang="id-ID" dirty="0"/>
              <a:t>3. Pengembangan soal soal matematika yang berbeda untuk Anak Berkebutuhan Khusus (ABK)</a:t>
            </a:r>
            <a:r>
              <a:rPr lang="id-ID" dirty="0" smtClean="0"/>
              <a:t>)</a:t>
            </a:r>
            <a:endParaRPr dirty="0"/>
          </a:p>
        </p:txBody>
      </p:sp>
      <p:sp>
        <p:nvSpPr>
          <p:cNvPr id="192" name="Google Shape;192;p20"/>
          <p:cNvSpPr txBox="1">
            <a:spLocks noGrp="1"/>
          </p:cNvSpPr>
          <p:nvPr>
            <p:ph type="body" idx="1"/>
          </p:nvPr>
        </p:nvSpPr>
        <p:spPr>
          <a:xfrm>
            <a:off x="914574" y="1584425"/>
            <a:ext cx="7473849" cy="2999700"/>
          </a:xfrm>
          <a:prstGeom prst="rect">
            <a:avLst/>
          </a:prstGeom>
        </p:spPr>
        <p:txBody>
          <a:bodyPr spcFirstLastPara="1" wrap="square" lIns="0" tIns="0" rIns="0" bIns="0" anchor="t" anchorCtr="0">
            <a:noAutofit/>
          </a:bodyPr>
          <a:lstStyle/>
          <a:p>
            <a:pPr>
              <a:buFont typeface="Wingdings" pitchFamily="2" charset="2"/>
              <a:buChar char="q"/>
            </a:pPr>
            <a:r>
              <a:rPr lang="id-ID" sz="2000" dirty="0">
                <a:solidFill>
                  <a:schemeClr val="tx1"/>
                </a:solidFill>
              </a:rPr>
              <a:t>Anak Berkebutuhan Khusus (ABK) kita layani sesuai dengan tingkat kemampuan/intelegensinya untuk semua aktivitas yang ada di sekolah. </a:t>
            </a:r>
            <a:endParaRPr lang="id-ID" sz="2000" dirty="0" smtClean="0">
              <a:solidFill>
                <a:schemeClr val="tx1"/>
              </a:solidFill>
            </a:endParaRPr>
          </a:p>
          <a:p>
            <a:pPr>
              <a:buFont typeface="Wingdings" pitchFamily="2" charset="2"/>
              <a:buChar char="q"/>
            </a:pPr>
            <a:r>
              <a:rPr lang="id-ID" sz="2000" dirty="0" smtClean="0">
                <a:solidFill>
                  <a:schemeClr val="tx1"/>
                </a:solidFill>
              </a:rPr>
              <a:t>Khusus </a:t>
            </a:r>
            <a:r>
              <a:rPr lang="id-ID" sz="2000" dirty="0">
                <a:solidFill>
                  <a:schemeClr val="tx1"/>
                </a:solidFill>
              </a:rPr>
              <a:t>pelajaran matematika kita juga membedakan materi dan soal ujian yang berbeda (tidak untuk semua ABK). </a:t>
            </a:r>
          </a:p>
        </p:txBody>
      </p:sp>
      <p:sp>
        <p:nvSpPr>
          <p:cNvPr id="193" name="Google Shape;193;p20"/>
          <p:cNvSpPr txBox="1">
            <a:spLocks noGrp="1"/>
          </p:cNvSpPr>
          <p:nvPr>
            <p:ph type="sldNum" idx="12"/>
          </p:nvPr>
        </p:nvSpPr>
        <p:spPr>
          <a:xfrm>
            <a:off x="8557525" y="0"/>
            <a:ext cx="4341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36</a:t>
            </a:fld>
            <a:endParaRPr/>
          </a:p>
        </p:txBody>
      </p:sp>
    </p:spTree>
    <p:extLst>
      <p:ext uri="{BB962C8B-B14F-4D97-AF65-F5344CB8AC3E}">
        <p14:creationId xmlns:p14="http://schemas.microsoft.com/office/powerpoint/2010/main" val="621929235"/>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37</a:t>
            </a:fld>
            <a:endParaRPr lang="en"/>
          </a:p>
        </p:txBody>
      </p:sp>
      <p:grpSp>
        <p:nvGrpSpPr>
          <p:cNvPr id="5" name="Group 4"/>
          <p:cNvGrpSpPr/>
          <p:nvPr/>
        </p:nvGrpSpPr>
        <p:grpSpPr>
          <a:xfrm>
            <a:off x="71438" y="260350"/>
            <a:ext cx="8956675" cy="4733925"/>
            <a:chOff x="71438" y="260350"/>
            <a:chExt cx="8956675" cy="4733925"/>
          </a:xfrm>
        </p:grpSpPr>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l="26509" t="12115" r="50154" b="50000"/>
            <a:stretch>
              <a:fillRect/>
            </a:stretch>
          </p:blipFill>
          <p:spPr bwMode="auto">
            <a:xfrm>
              <a:off x="5056188" y="1052513"/>
              <a:ext cx="3971925" cy="3297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4"/>
            <p:cNvPicPr>
              <a:picLocks noChangeAspect="1" noChangeArrowheads="1"/>
            </p:cNvPicPr>
            <p:nvPr/>
          </p:nvPicPr>
          <p:blipFill>
            <a:blip r:embed="rId3">
              <a:extLst>
                <a:ext uri="{28A0092B-C50C-407E-A947-70E740481C1C}">
                  <a14:useLocalDpi xmlns:a14="http://schemas.microsoft.com/office/drawing/2010/main" val="0"/>
                </a:ext>
              </a:extLst>
            </a:blip>
            <a:srcRect l="26614" t="21445" r="42245" b="30064"/>
            <a:stretch>
              <a:fillRect/>
            </a:stretch>
          </p:blipFill>
          <p:spPr bwMode="auto">
            <a:xfrm>
              <a:off x="71438" y="1052513"/>
              <a:ext cx="4608512" cy="3941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539750" y="260350"/>
              <a:ext cx="3671888" cy="6477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id-ID" b="1" dirty="0">
                  <a:solidFill>
                    <a:schemeClr val="tx1"/>
                  </a:solidFill>
                </a:rPr>
                <a:t>SOAL PENILAIAN HARIAN  UMUM</a:t>
              </a:r>
            </a:p>
          </p:txBody>
        </p:sp>
        <p:sp>
          <p:nvSpPr>
            <p:cNvPr id="9" name="Rectangle 8"/>
            <p:cNvSpPr/>
            <p:nvPr/>
          </p:nvSpPr>
          <p:spPr>
            <a:xfrm>
              <a:off x="5056188" y="263525"/>
              <a:ext cx="3671887" cy="6477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id-ID" b="1" dirty="0">
                  <a:solidFill>
                    <a:schemeClr val="tx1"/>
                  </a:solidFill>
                </a:rPr>
                <a:t>SOAL PENILAIAN HARIAN  KHUSUS</a:t>
              </a:r>
            </a:p>
          </p:txBody>
        </p:sp>
      </p:grpSp>
    </p:spTree>
    <p:extLst>
      <p:ext uri="{BB962C8B-B14F-4D97-AF65-F5344CB8AC3E}">
        <p14:creationId xmlns:p14="http://schemas.microsoft.com/office/powerpoint/2010/main" val="2869593337"/>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38</a:t>
            </a:fld>
            <a:endParaRPr lang="en"/>
          </a:p>
        </p:txBody>
      </p:sp>
      <p:grpSp>
        <p:nvGrpSpPr>
          <p:cNvPr id="10" name="Group 9"/>
          <p:cNvGrpSpPr/>
          <p:nvPr/>
        </p:nvGrpSpPr>
        <p:grpSpPr>
          <a:xfrm>
            <a:off x="31750" y="200025"/>
            <a:ext cx="8932863" cy="6029325"/>
            <a:chOff x="31750" y="200025"/>
            <a:chExt cx="8932863" cy="6029325"/>
          </a:xfrm>
        </p:grpSpPr>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l="23386" t="10574" r="35175" b="12932"/>
            <a:stretch>
              <a:fillRect/>
            </a:stretch>
          </p:blipFill>
          <p:spPr bwMode="auto">
            <a:xfrm>
              <a:off x="31750" y="1149350"/>
              <a:ext cx="4410075" cy="4960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4"/>
            <p:cNvPicPr>
              <a:picLocks noChangeAspect="1" noChangeArrowheads="1"/>
            </p:cNvPicPr>
            <p:nvPr/>
          </p:nvPicPr>
          <p:blipFill>
            <a:blip r:embed="rId3">
              <a:extLst>
                <a:ext uri="{28A0092B-C50C-407E-A947-70E740481C1C}">
                  <a14:useLocalDpi xmlns:a14="http://schemas.microsoft.com/office/drawing/2010/main" val="0"/>
                </a:ext>
              </a:extLst>
            </a:blip>
            <a:srcRect l="26537" t="22414" r="40143" b="9657"/>
            <a:stretch>
              <a:fillRect/>
            </a:stretch>
          </p:blipFill>
          <p:spPr bwMode="auto">
            <a:xfrm>
              <a:off x="4427538" y="1030288"/>
              <a:ext cx="4537075" cy="5199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tangle 12"/>
            <p:cNvSpPr/>
            <p:nvPr/>
          </p:nvSpPr>
          <p:spPr>
            <a:xfrm>
              <a:off x="539750" y="260350"/>
              <a:ext cx="3384550" cy="6477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id-ID" b="1" dirty="0">
                  <a:solidFill>
                    <a:schemeClr val="tx1"/>
                  </a:solidFill>
                </a:rPr>
                <a:t>SOAL PAT UMUM</a:t>
              </a:r>
            </a:p>
          </p:txBody>
        </p:sp>
        <p:sp>
          <p:nvSpPr>
            <p:cNvPr id="14" name="Rectangle 13"/>
            <p:cNvSpPr/>
            <p:nvPr/>
          </p:nvSpPr>
          <p:spPr>
            <a:xfrm>
              <a:off x="5003800" y="200025"/>
              <a:ext cx="3384550" cy="64928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id-ID" b="1" dirty="0">
                  <a:solidFill>
                    <a:schemeClr val="tx1"/>
                  </a:solidFill>
                </a:rPr>
                <a:t>SOAL PAT KHUSUS</a:t>
              </a:r>
            </a:p>
          </p:txBody>
        </p:sp>
      </p:grpSp>
    </p:spTree>
    <p:extLst>
      <p:ext uri="{BB962C8B-B14F-4D97-AF65-F5344CB8AC3E}">
        <p14:creationId xmlns:p14="http://schemas.microsoft.com/office/powerpoint/2010/main" val="4208490924"/>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20"/>
          <p:cNvSpPr txBox="1">
            <a:spLocks noGrp="1"/>
          </p:cNvSpPr>
          <p:nvPr>
            <p:ph type="title"/>
          </p:nvPr>
        </p:nvSpPr>
        <p:spPr>
          <a:xfrm>
            <a:off x="914575" y="495875"/>
            <a:ext cx="6026700" cy="813000"/>
          </a:xfrm>
          <a:prstGeom prst="rect">
            <a:avLst/>
          </a:prstGeom>
        </p:spPr>
        <p:txBody>
          <a:bodyPr spcFirstLastPara="1" wrap="square" lIns="0" tIns="0" rIns="0" bIns="0" anchor="ctr" anchorCtr="0">
            <a:noAutofit/>
          </a:bodyPr>
          <a:lstStyle/>
          <a:p>
            <a:pPr lvl="0"/>
            <a:r>
              <a:rPr lang="id-ID" dirty="0"/>
              <a:t>4. Pengembangan dan pelatihan trik mengerjakan soal matematika dengan lebih mudah</a:t>
            </a:r>
            <a:endParaRPr dirty="0"/>
          </a:p>
        </p:txBody>
      </p:sp>
      <p:sp>
        <p:nvSpPr>
          <p:cNvPr id="192" name="Google Shape;192;p20"/>
          <p:cNvSpPr txBox="1">
            <a:spLocks noGrp="1"/>
          </p:cNvSpPr>
          <p:nvPr>
            <p:ph type="body" idx="1"/>
          </p:nvPr>
        </p:nvSpPr>
        <p:spPr>
          <a:xfrm>
            <a:off x="899592" y="1491630"/>
            <a:ext cx="7473849" cy="2999700"/>
          </a:xfrm>
          <a:prstGeom prst="rect">
            <a:avLst/>
          </a:prstGeom>
        </p:spPr>
        <p:txBody>
          <a:bodyPr spcFirstLastPara="1" wrap="square" lIns="0" tIns="0" rIns="0" bIns="0" anchor="t" anchorCtr="0">
            <a:noAutofit/>
          </a:bodyPr>
          <a:lstStyle/>
          <a:p>
            <a:r>
              <a:rPr lang="id-ID" sz="2000" dirty="0">
                <a:solidFill>
                  <a:schemeClr val="tx1"/>
                </a:solidFill>
              </a:rPr>
              <a:t>Program ini dibuat untuk membantu para siswa dalam belajar </a:t>
            </a:r>
            <a:r>
              <a:rPr lang="id-ID" sz="2000" dirty="0" smtClean="0">
                <a:solidFill>
                  <a:schemeClr val="tx1"/>
                </a:solidFill>
              </a:rPr>
              <a:t>serta </a:t>
            </a:r>
            <a:r>
              <a:rPr lang="id-ID" sz="2000" dirty="0">
                <a:solidFill>
                  <a:schemeClr val="tx1"/>
                </a:solidFill>
              </a:rPr>
              <a:t>mengerjakan soal </a:t>
            </a:r>
            <a:r>
              <a:rPr lang="id-ID" sz="2000" dirty="0" smtClean="0">
                <a:solidFill>
                  <a:schemeClr val="tx1"/>
                </a:solidFill>
              </a:rPr>
              <a:t>matematika. Program ini juga dapat membantu para </a:t>
            </a:r>
            <a:r>
              <a:rPr lang="id-ID" sz="2000" dirty="0">
                <a:solidFill>
                  <a:schemeClr val="tx1"/>
                </a:solidFill>
              </a:rPr>
              <a:t>guru dalam </a:t>
            </a:r>
            <a:r>
              <a:rPr lang="id-ID" sz="2000" dirty="0" smtClean="0">
                <a:solidFill>
                  <a:schemeClr val="tx1"/>
                </a:solidFill>
              </a:rPr>
              <a:t>mengajar serta bertujuan untuk </a:t>
            </a:r>
            <a:r>
              <a:rPr lang="id-ID" sz="2000" dirty="0">
                <a:solidFill>
                  <a:schemeClr val="tx1"/>
                </a:solidFill>
              </a:rPr>
              <a:t>memotivasi siswa bahwa </a:t>
            </a:r>
            <a:r>
              <a:rPr lang="id-ID" sz="2000" dirty="0" smtClean="0">
                <a:solidFill>
                  <a:schemeClr val="tx1"/>
                </a:solidFill>
              </a:rPr>
              <a:t>matematika itu mudah dan menyenangkan. Soal matematika dikerjakan dengan cara-cara alternatif yang tidak biasa.</a:t>
            </a:r>
            <a:endParaRPr lang="id-ID" sz="2000" dirty="0">
              <a:solidFill>
                <a:schemeClr val="tx1"/>
              </a:solidFill>
            </a:endParaRPr>
          </a:p>
          <a:p>
            <a:endParaRPr lang="id-ID" sz="2000" dirty="0">
              <a:solidFill>
                <a:schemeClr val="tx1"/>
              </a:solidFill>
            </a:endParaRPr>
          </a:p>
          <a:p>
            <a:r>
              <a:rPr lang="id-ID" sz="2000" dirty="0">
                <a:solidFill>
                  <a:schemeClr val="tx1"/>
                </a:solidFill>
              </a:rPr>
              <a:t>Program pelatihan khusus matematika dilakukan setiap tahun (sebelum masa pandemi covid-19</a:t>
            </a:r>
            <a:r>
              <a:rPr lang="id-ID" sz="2000" dirty="0" smtClean="0">
                <a:solidFill>
                  <a:schemeClr val="tx1"/>
                </a:solidFill>
              </a:rPr>
              <a:t>)</a:t>
            </a:r>
            <a:endParaRPr lang="id-ID" sz="2000" dirty="0">
              <a:solidFill>
                <a:schemeClr val="tx1"/>
              </a:solidFill>
            </a:endParaRPr>
          </a:p>
        </p:txBody>
      </p:sp>
      <p:sp>
        <p:nvSpPr>
          <p:cNvPr id="193" name="Google Shape;193;p20"/>
          <p:cNvSpPr txBox="1">
            <a:spLocks noGrp="1"/>
          </p:cNvSpPr>
          <p:nvPr>
            <p:ph type="sldNum" idx="12"/>
          </p:nvPr>
        </p:nvSpPr>
        <p:spPr>
          <a:xfrm>
            <a:off x="8557525" y="0"/>
            <a:ext cx="4341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39</a:t>
            </a:fld>
            <a:endParaRPr/>
          </a:p>
        </p:txBody>
      </p:sp>
    </p:spTree>
    <p:extLst>
      <p:ext uri="{BB962C8B-B14F-4D97-AF65-F5344CB8AC3E}">
        <p14:creationId xmlns:p14="http://schemas.microsoft.com/office/powerpoint/2010/main" val="1859305184"/>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18"/>
          <p:cNvSpPr txBox="1">
            <a:spLocks noGrp="1"/>
          </p:cNvSpPr>
          <p:nvPr>
            <p:ph type="ctrTitle"/>
          </p:nvPr>
        </p:nvSpPr>
        <p:spPr>
          <a:xfrm>
            <a:off x="1763688" y="1707654"/>
            <a:ext cx="5562600" cy="1662420"/>
          </a:xfrm>
          <a:prstGeom prst="rect">
            <a:avLst/>
          </a:prstGeom>
        </p:spPr>
        <p:txBody>
          <a:bodyPr spcFirstLastPara="1" wrap="square" lIns="0" tIns="0" rIns="0" bIns="0" anchor="b" anchorCtr="0">
            <a:noAutofit/>
          </a:bodyPr>
          <a:lstStyle/>
          <a:p>
            <a:pPr lvl="0"/>
            <a:r>
              <a:rPr lang="id-ID" dirty="0">
                <a:latin typeface="Marriweather"/>
              </a:rPr>
              <a:t>Pembelajaran Matematika di Sekolah Islam (SD/MI)</a:t>
            </a:r>
            <a:endParaRPr dirty="0">
              <a:latin typeface="Marriweather"/>
            </a:endParaRPr>
          </a:p>
        </p:txBody>
      </p:sp>
    </p:spTree>
    <p:extLst>
      <p:ext uri="{BB962C8B-B14F-4D97-AF65-F5344CB8AC3E}">
        <p14:creationId xmlns:p14="http://schemas.microsoft.com/office/powerpoint/2010/main" val="3355452652"/>
      </p:ext>
    </p:extLst>
  </p:cSld>
  <p:clrMapOvr>
    <a:masterClrMapping/>
  </p:clrMapOvr>
  <p:transition spd="slow">
    <p:cove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Box 1"/>
          <p:cNvSpPr txBox="1">
            <a:spLocks noChangeArrowheads="1"/>
          </p:cNvSpPr>
          <p:nvPr/>
        </p:nvSpPr>
        <p:spPr bwMode="auto">
          <a:xfrm>
            <a:off x="762000" y="400050"/>
            <a:ext cx="5835252"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d-ID" sz="4400"/>
              <a:t>Penjumlahan 10 coret </a:t>
            </a:r>
            <a:endParaRPr lang="en-GB" sz="4400"/>
          </a:p>
        </p:txBody>
      </p:sp>
      <p:sp>
        <p:nvSpPr>
          <p:cNvPr id="3" name="TextBox 2"/>
          <p:cNvSpPr txBox="1">
            <a:spLocks noChangeArrowheads="1"/>
          </p:cNvSpPr>
          <p:nvPr/>
        </p:nvSpPr>
        <p:spPr bwMode="auto">
          <a:xfrm>
            <a:off x="762000" y="1485900"/>
            <a:ext cx="470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d-ID" sz="4000"/>
              <a:t>5</a:t>
            </a:r>
            <a:endParaRPr lang="en-GB" sz="4000"/>
          </a:p>
        </p:txBody>
      </p:sp>
      <p:sp>
        <p:nvSpPr>
          <p:cNvPr id="4" name="TextBox 3"/>
          <p:cNvSpPr txBox="1">
            <a:spLocks noChangeArrowheads="1"/>
          </p:cNvSpPr>
          <p:nvPr/>
        </p:nvSpPr>
        <p:spPr bwMode="auto">
          <a:xfrm>
            <a:off x="1130300" y="1485900"/>
            <a:ext cx="48442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d-ID" sz="4000"/>
              <a:t>+</a:t>
            </a:r>
            <a:endParaRPr lang="en-GB" sz="4000"/>
          </a:p>
        </p:txBody>
      </p:sp>
      <p:sp>
        <p:nvSpPr>
          <p:cNvPr id="5" name="TextBox 4"/>
          <p:cNvSpPr txBox="1">
            <a:spLocks noChangeArrowheads="1"/>
          </p:cNvSpPr>
          <p:nvPr/>
        </p:nvSpPr>
        <p:spPr bwMode="auto">
          <a:xfrm>
            <a:off x="1524000" y="1485900"/>
            <a:ext cx="470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d-ID" sz="4000"/>
              <a:t>9</a:t>
            </a:r>
            <a:endParaRPr lang="en-GB" sz="4000"/>
          </a:p>
        </p:txBody>
      </p:sp>
      <p:sp>
        <p:nvSpPr>
          <p:cNvPr id="7" name="TextBox 6"/>
          <p:cNvSpPr txBox="1">
            <a:spLocks noChangeArrowheads="1"/>
          </p:cNvSpPr>
          <p:nvPr/>
        </p:nvSpPr>
        <p:spPr bwMode="auto">
          <a:xfrm>
            <a:off x="1955800" y="1485900"/>
            <a:ext cx="48442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d-ID" sz="4000"/>
              <a:t>+</a:t>
            </a:r>
            <a:endParaRPr lang="en-GB" sz="4000"/>
          </a:p>
        </p:txBody>
      </p:sp>
      <p:sp>
        <p:nvSpPr>
          <p:cNvPr id="8" name="TextBox 7"/>
          <p:cNvSpPr txBox="1">
            <a:spLocks noChangeArrowheads="1"/>
          </p:cNvSpPr>
          <p:nvPr/>
        </p:nvSpPr>
        <p:spPr bwMode="auto">
          <a:xfrm>
            <a:off x="2349500" y="1485900"/>
            <a:ext cx="470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d-ID" sz="4000"/>
              <a:t>8</a:t>
            </a:r>
            <a:endParaRPr lang="en-GB" sz="4000"/>
          </a:p>
        </p:txBody>
      </p:sp>
      <p:sp>
        <p:nvSpPr>
          <p:cNvPr id="9" name="TextBox 8"/>
          <p:cNvSpPr txBox="1">
            <a:spLocks noChangeArrowheads="1"/>
          </p:cNvSpPr>
          <p:nvPr/>
        </p:nvSpPr>
        <p:spPr bwMode="auto">
          <a:xfrm>
            <a:off x="2730500" y="1485900"/>
            <a:ext cx="48442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d-ID" sz="4000"/>
              <a:t>+</a:t>
            </a:r>
            <a:endParaRPr lang="en-GB" sz="4000"/>
          </a:p>
        </p:txBody>
      </p:sp>
      <p:sp>
        <p:nvSpPr>
          <p:cNvPr id="10" name="TextBox 9"/>
          <p:cNvSpPr txBox="1">
            <a:spLocks noChangeArrowheads="1"/>
          </p:cNvSpPr>
          <p:nvPr/>
        </p:nvSpPr>
        <p:spPr bwMode="auto">
          <a:xfrm>
            <a:off x="3124200" y="1485900"/>
            <a:ext cx="470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d-ID" sz="4000"/>
              <a:t>7</a:t>
            </a:r>
            <a:endParaRPr lang="en-GB" sz="4000"/>
          </a:p>
        </p:txBody>
      </p:sp>
      <p:sp>
        <p:nvSpPr>
          <p:cNvPr id="11" name="TextBox 10"/>
          <p:cNvSpPr txBox="1">
            <a:spLocks noChangeArrowheads="1"/>
          </p:cNvSpPr>
          <p:nvPr/>
        </p:nvSpPr>
        <p:spPr bwMode="auto">
          <a:xfrm>
            <a:off x="3556000" y="1485900"/>
            <a:ext cx="48442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d-ID" sz="4000"/>
              <a:t>+</a:t>
            </a:r>
            <a:endParaRPr lang="en-GB" sz="4000"/>
          </a:p>
        </p:txBody>
      </p:sp>
      <p:sp>
        <p:nvSpPr>
          <p:cNvPr id="12" name="TextBox 11"/>
          <p:cNvSpPr txBox="1">
            <a:spLocks noChangeArrowheads="1"/>
          </p:cNvSpPr>
          <p:nvPr/>
        </p:nvSpPr>
        <p:spPr bwMode="auto">
          <a:xfrm>
            <a:off x="3949700" y="1485900"/>
            <a:ext cx="470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d-ID" sz="4000"/>
              <a:t>6</a:t>
            </a:r>
            <a:endParaRPr lang="en-GB" sz="4000"/>
          </a:p>
        </p:txBody>
      </p:sp>
      <p:sp>
        <p:nvSpPr>
          <p:cNvPr id="13" name="TextBox 12"/>
          <p:cNvSpPr txBox="1">
            <a:spLocks noChangeArrowheads="1"/>
          </p:cNvSpPr>
          <p:nvPr/>
        </p:nvSpPr>
        <p:spPr bwMode="auto">
          <a:xfrm>
            <a:off x="4406900" y="1485900"/>
            <a:ext cx="48442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d-ID" sz="4000"/>
              <a:t>+</a:t>
            </a:r>
            <a:endParaRPr lang="en-GB" sz="4000"/>
          </a:p>
        </p:txBody>
      </p:sp>
      <p:sp>
        <p:nvSpPr>
          <p:cNvPr id="14" name="TextBox 13"/>
          <p:cNvSpPr txBox="1">
            <a:spLocks noChangeArrowheads="1"/>
          </p:cNvSpPr>
          <p:nvPr/>
        </p:nvSpPr>
        <p:spPr bwMode="auto">
          <a:xfrm>
            <a:off x="4800600" y="1485900"/>
            <a:ext cx="470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d-ID" sz="4000"/>
              <a:t>8</a:t>
            </a:r>
            <a:endParaRPr lang="en-GB" sz="4000"/>
          </a:p>
        </p:txBody>
      </p:sp>
      <p:sp>
        <p:nvSpPr>
          <p:cNvPr id="15" name="TextBox 14"/>
          <p:cNvSpPr txBox="1">
            <a:spLocks noChangeArrowheads="1"/>
          </p:cNvSpPr>
          <p:nvPr/>
        </p:nvSpPr>
        <p:spPr bwMode="auto">
          <a:xfrm>
            <a:off x="5232400" y="1485900"/>
            <a:ext cx="48442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d-ID" sz="4000"/>
              <a:t>+</a:t>
            </a:r>
            <a:endParaRPr lang="en-GB" sz="4000"/>
          </a:p>
        </p:txBody>
      </p:sp>
      <p:sp>
        <p:nvSpPr>
          <p:cNvPr id="16" name="TextBox 15"/>
          <p:cNvSpPr txBox="1">
            <a:spLocks noChangeArrowheads="1"/>
          </p:cNvSpPr>
          <p:nvPr/>
        </p:nvSpPr>
        <p:spPr bwMode="auto">
          <a:xfrm>
            <a:off x="5626100" y="1485900"/>
            <a:ext cx="470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d-ID" sz="4000"/>
              <a:t>9</a:t>
            </a:r>
            <a:endParaRPr lang="en-GB" sz="4000"/>
          </a:p>
        </p:txBody>
      </p:sp>
      <p:sp>
        <p:nvSpPr>
          <p:cNvPr id="17" name="TextBox 16"/>
          <p:cNvSpPr txBox="1">
            <a:spLocks noChangeArrowheads="1"/>
          </p:cNvSpPr>
          <p:nvPr/>
        </p:nvSpPr>
        <p:spPr bwMode="auto">
          <a:xfrm>
            <a:off x="6083301" y="1485900"/>
            <a:ext cx="119776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d-ID" sz="4000"/>
              <a:t>= ....</a:t>
            </a:r>
            <a:endParaRPr lang="en-GB" sz="4000"/>
          </a:p>
        </p:txBody>
      </p:sp>
      <p:cxnSp>
        <p:nvCxnSpPr>
          <p:cNvPr id="19" name="Straight Connector 18"/>
          <p:cNvCxnSpPr/>
          <p:nvPr/>
        </p:nvCxnSpPr>
        <p:spPr>
          <a:xfrm flipV="1">
            <a:off x="1524000" y="1600200"/>
            <a:ext cx="457200" cy="2857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p:cNvSpPr txBox="1">
            <a:spLocks noChangeArrowheads="1"/>
          </p:cNvSpPr>
          <p:nvPr/>
        </p:nvSpPr>
        <p:spPr bwMode="auto">
          <a:xfrm>
            <a:off x="1524000" y="1143001"/>
            <a:ext cx="3561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d-ID" sz="2400"/>
              <a:t>4</a:t>
            </a:r>
            <a:endParaRPr lang="en-GB" sz="2400"/>
          </a:p>
        </p:txBody>
      </p:sp>
      <p:cxnSp>
        <p:nvCxnSpPr>
          <p:cNvPr id="22" name="Straight Connector 21"/>
          <p:cNvCxnSpPr/>
          <p:nvPr/>
        </p:nvCxnSpPr>
        <p:spPr>
          <a:xfrm flipV="1">
            <a:off x="2362200" y="1600200"/>
            <a:ext cx="457200" cy="2857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p:cNvSpPr txBox="1">
            <a:spLocks noChangeArrowheads="1"/>
          </p:cNvSpPr>
          <p:nvPr/>
        </p:nvSpPr>
        <p:spPr bwMode="auto">
          <a:xfrm>
            <a:off x="2406650" y="1143001"/>
            <a:ext cx="3561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d-ID" sz="2400"/>
              <a:t>2</a:t>
            </a:r>
            <a:endParaRPr lang="en-GB" sz="2400"/>
          </a:p>
        </p:txBody>
      </p:sp>
      <p:cxnSp>
        <p:nvCxnSpPr>
          <p:cNvPr id="24" name="Straight Connector 23"/>
          <p:cNvCxnSpPr/>
          <p:nvPr/>
        </p:nvCxnSpPr>
        <p:spPr>
          <a:xfrm flipV="1">
            <a:off x="3962400" y="1600200"/>
            <a:ext cx="457200" cy="2857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extBox 24"/>
          <p:cNvSpPr txBox="1">
            <a:spLocks noChangeArrowheads="1"/>
          </p:cNvSpPr>
          <p:nvPr/>
        </p:nvSpPr>
        <p:spPr bwMode="auto">
          <a:xfrm>
            <a:off x="3962400" y="1143001"/>
            <a:ext cx="3561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d-ID" sz="2400"/>
              <a:t>5</a:t>
            </a:r>
            <a:endParaRPr lang="en-GB" sz="2400"/>
          </a:p>
        </p:txBody>
      </p:sp>
      <p:cxnSp>
        <p:nvCxnSpPr>
          <p:cNvPr id="26" name="Straight Connector 25"/>
          <p:cNvCxnSpPr/>
          <p:nvPr/>
        </p:nvCxnSpPr>
        <p:spPr>
          <a:xfrm flipV="1">
            <a:off x="4800600" y="1600200"/>
            <a:ext cx="457200" cy="2857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Box 26"/>
          <p:cNvSpPr txBox="1">
            <a:spLocks noChangeArrowheads="1"/>
          </p:cNvSpPr>
          <p:nvPr/>
        </p:nvSpPr>
        <p:spPr bwMode="auto">
          <a:xfrm>
            <a:off x="4845050" y="1143001"/>
            <a:ext cx="3561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d-ID" sz="2400"/>
              <a:t>3</a:t>
            </a:r>
            <a:endParaRPr lang="en-GB" sz="2400"/>
          </a:p>
        </p:txBody>
      </p:sp>
      <p:cxnSp>
        <p:nvCxnSpPr>
          <p:cNvPr id="28" name="Straight Connector 27"/>
          <p:cNvCxnSpPr/>
          <p:nvPr/>
        </p:nvCxnSpPr>
        <p:spPr>
          <a:xfrm flipV="1">
            <a:off x="5638800" y="1600200"/>
            <a:ext cx="457200" cy="2857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TextBox 28"/>
          <p:cNvSpPr txBox="1">
            <a:spLocks noChangeArrowheads="1"/>
          </p:cNvSpPr>
          <p:nvPr/>
        </p:nvSpPr>
        <p:spPr bwMode="auto">
          <a:xfrm>
            <a:off x="5683250" y="1143001"/>
            <a:ext cx="3561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d-ID" sz="2400"/>
              <a:t>2</a:t>
            </a:r>
            <a:endParaRPr lang="en-GB" sz="2400"/>
          </a:p>
        </p:txBody>
      </p:sp>
      <p:sp>
        <p:nvSpPr>
          <p:cNvPr id="30" name="TextBox 29"/>
          <p:cNvSpPr txBox="1">
            <a:spLocks noChangeArrowheads="1"/>
          </p:cNvSpPr>
          <p:nvPr/>
        </p:nvSpPr>
        <p:spPr bwMode="auto">
          <a:xfrm>
            <a:off x="6096001" y="1485900"/>
            <a:ext cx="62709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d-ID" sz="4000"/>
              <a:t>= </a:t>
            </a:r>
            <a:endParaRPr lang="en-GB" sz="4000"/>
          </a:p>
        </p:txBody>
      </p:sp>
      <p:sp>
        <p:nvSpPr>
          <p:cNvPr id="31" name="TextBox 30"/>
          <p:cNvSpPr txBox="1">
            <a:spLocks noChangeArrowheads="1"/>
          </p:cNvSpPr>
          <p:nvPr/>
        </p:nvSpPr>
        <p:spPr bwMode="auto">
          <a:xfrm>
            <a:off x="6535738" y="1485900"/>
            <a:ext cx="61266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d-ID" sz="4000"/>
              <a:t>5 </a:t>
            </a:r>
            <a:endParaRPr lang="en-GB" sz="4000"/>
          </a:p>
        </p:txBody>
      </p:sp>
      <p:cxnSp>
        <p:nvCxnSpPr>
          <p:cNvPr id="33" name="Straight Arrow Connector 32"/>
          <p:cNvCxnSpPr/>
          <p:nvPr/>
        </p:nvCxnSpPr>
        <p:spPr>
          <a:xfrm>
            <a:off x="6172200" y="1314450"/>
            <a:ext cx="914400" cy="2286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4" name="TextBox 33"/>
          <p:cNvSpPr txBox="1">
            <a:spLocks noChangeArrowheads="1"/>
          </p:cNvSpPr>
          <p:nvPr/>
        </p:nvSpPr>
        <p:spPr bwMode="auto">
          <a:xfrm>
            <a:off x="6840538" y="1485900"/>
            <a:ext cx="61266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d-ID" sz="4000" dirty="0"/>
              <a:t>2 </a:t>
            </a:r>
            <a:endParaRPr lang="en-GB" sz="4000" dirty="0"/>
          </a:p>
        </p:txBody>
      </p:sp>
      <p:sp>
        <p:nvSpPr>
          <p:cNvPr id="32" name="Rounded Rectangle 31"/>
          <p:cNvSpPr/>
          <p:nvPr/>
        </p:nvSpPr>
        <p:spPr>
          <a:xfrm>
            <a:off x="6540500" y="1485900"/>
            <a:ext cx="762000" cy="707886"/>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4" name="TextBox 63"/>
          <p:cNvSpPr txBox="1">
            <a:spLocks noChangeArrowheads="1"/>
          </p:cNvSpPr>
          <p:nvPr/>
        </p:nvSpPr>
        <p:spPr bwMode="auto">
          <a:xfrm>
            <a:off x="3133725" y="1143001"/>
            <a:ext cx="3561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a:t>9</a:t>
            </a:r>
            <a:endParaRPr lang="en-GB" sz="2400"/>
          </a:p>
        </p:txBody>
      </p:sp>
      <p:sp>
        <p:nvSpPr>
          <p:cNvPr id="65" name="TextBox 64"/>
          <p:cNvSpPr txBox="1">
            <a:spLocks noChangeArrowheads="1"/>
          </p:cNvSpPr>
          <p:nvPr/>
        </p:nvSpPr>
        <p:spPr bwMode="auto">
          <a:xfrm>
            <a:off x="762000" y="2897982"/>
            <a:ext cx="470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4000"/>
              <a:t>7</a:t>
            </a:r>
            <a:endParaRPr lang="en-GB" sz="4000"/>
          </a:p>
        </p:txBody>
      </p:sp>
      <p:sp>
        <p:nvSpPr>
          <p:cNvPr id="66" name="TextBox 65"/>
          <p:cNvSpPr txBox="1">
            <a:spLocks noChangeArrowheads="1"/>
          </p:cNvSpPr>
          <p:nvPr/>
        </p:nvSpPr>
        <p:spPr bwMode="auto">
          <a:xfrm>
            <a:off x="1130300" y="2897982"/>
            <a:ext cx="48442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d-ID" sz="4000"/>
              <a:t>+</a:t>
            </a:r>
            <a:endParaRPr lang="en-GB" sz="4000"/>
          </a:p>
        </p:txBody>
      </p:sp>
      <p:sp>
        <p:nvSpPr>
          <p:cNvPr id="67" name="TextBox 66"/>
          <p:cNvSpPr txBox="1">
            <a:spLocks noChangeArrowheads="1"/>
          </p:cNvSpPr>
          <p:nvPr/>
        </p:nvSpPr>
        <p:spPr bwMode="auto">
          <a:xfrm>
            <a:off x="1524000" y="2897982"/>
            <a:ext cx="470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4000"/>
              <a:t>8</a:t>
            </a:r>
            <a:endParaRPr lang="en-GB" sz="4000"/>
          </a:p>
        </p:txBody>
      </p:sp>
      <p:sp>
        <p:nvSpPr>
          <p:cNvPr id="68" name="TextBox 67"/>
          <p:cNvSpPr txBox="1">
            <a:spLocks noChangeArrowheads="1"/>
          </p:cNvSpPr>
          <p:nvPr/>
        </p:nvSpPr>
        <p:spPr bwMode="auto">
          <a:xfrm>
            <a:off x="1955800" y="2897982"/>
            <a:ext cx="48442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d-ID" sz="4000"/>
              <a:t>+</a:t>
            </a:r>
            <a:endParaRPr lang="en-GB" sz="4000"/>
          </a:p>
        </p:txBody>
      </p:sp>
      <p:sp>
        <p:nvSpPr>
          <p:cNvPr id="69" name="TextBox 68"/>
          <p:cNvSpPr txBox="1">
            <a:spLocks noChangeArrowheads="1"/>
          </p:cNvSpPr>
          <p:nvPr/>
        </p:nvSpPr>
        <p:spPr bwMode="auto">
          <a:xfrm>
            <a:off x="2349500" y="2897982"/>
            <a:ext cx="470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d-ID" sz="4000"/>
              <a:t>8</a:t>
            </a:r>
            <a:endParaRPr lang="en-GB" sz="4000"/>
          </a:p>
        </p:txBody>
      </p:sp>
      <p:sp>
        <p:nvSpPr>
          <p:cNvPr id="70" name="TextBox 69"/>
          <p:cNvSpPr txBox="1">
            <a:spLocks noChangeArrowheads="1"/>
          </p:cNvSpPr>
          <p:nvPr/>
        </p:nvSpPr>
        <p:spPr bwMode="auto">
          <a:xfrm>
            <a:off x="2730500" y="2897982"/>
            <a:ext cx="48442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d-ID" sz="4000"/>
              <a:t>+</a:t>
            </a:r>
            <a:endParaRPr lang="en-GB" sz="4000"/>
          </a:p>
        </p:txBody>
      </p:sp>
      <p:sp>
        <p:nvSpPr>
          <p:cNvPr id="71" name="TextBox 70"/>
          <p:cNvSpPr txBox="1">
            <a:spLocks noChangeArrowheads="1"/>
          </p:cNvSpPr>
          <p:nvPr/>
        </p:nvSpPr>
        <p:spPr bwMode="auto">
          <a:xfrm>
            <a:off x="3124200" y="2897982"/>
            <a:ext cx="470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4000"/>
              <a:t>9</a:t>
            </a:r>
            <a:endParaRPr lang="en-GB" sz="4000"/>
          </a:p>
        </p:txBody>
      </p:sp>
      <p:sp>
        <p:nvSpPr>
          <p:cNvPr id="72" name="TextBox 71"/>
          <p:cNvSpPr txBox="1">
            <a:spLocks noChangeArrowheads="1"/>
          </p:cNvSpPr>
          <p:nvPr/>
        </p:nvSpPr>
        <p:spPr bwMode="auto">
          <a:xfrm>
            <a:off x="3556000" y="2897982"/>
            <a:ext cx="48442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d-ID" sz="4000"/>
              <a:t>+</a:t>
            </a:r>
            <a:endParaRPr lang="en-GB" sz="4000"/>
          </a:p>
        </p:txBody>
      </p:sp>
      <p:sp>
        <p:nvSpPr>
          <p:cNvPr id="73" name="TextBox 72"/>
          <p:cNvSpPr txBox="1">
            <a:spLocks noChangeArrowheads="1"/>
          </p:cNvSpPr>
          <p:nvPr/>
        </p:nvSpPr>
        <p:spPr bwMode="auto">
          <a:xfrm>
            <a:off x="3949700" y="2897982"/>
            <a:ext cx="75533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4000"/>
              <a:t>10</a:t>
            </a:r>
            <a:endParaRPr lang="en-GB" sz="4000"/>
          </a:p>
        </p:txBody>
      </p:sp>
      <p:sp>
        <p:nvSpPr>
          <p:cNvPr id="74" name="TextBox 73"/>
          <p:cNvSpPr txBox="1">
            <a:spLocks noChangeArrowheads="1"/>
          </p:cNvSpPr>
          <p:nvPr/>
        </p:nvSpPr>
        <p:spPr bwMode="auto">
          <a:xfrm>
            <a:off x="4629150" y="2897982"/>
            <a:ext cx="48442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d-ID" sz="4000"/>
              <a:t>+</a:t>
            </a:r>
            <a:endParaRPr lang="en-GB" sz="4000"/>
          </a:p>
        </p:txBody>
      </p:sp>
      <p:sp>
        <p:nvSpPr>
          <p:cNvPr id="75" name="TextBox 74"/>
          <p:cNvSpPr txBox="1">
            <a:spLocks noChangeArrowheads="1"/>
          </p:cNvSpPr>
          <p:nvPr/>
        </p:nvSpPr>
        <p:spPr bwMode="auto">
          <a:xfrm>
            <a:off x="5022850" y="2897982"/>
            <a:ext cx="470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4000"/>
              <a:t>6</a:t>
            </a:r>
            <a:endParaRPr lang="en-GB" sz="4000"/>
          </a:p>
        </p:txBody>
      </p:sp>
      <p:sp>
        <p:nvSpPr>
          <p:cNvPr id="76" name="TextBox 75"/>
          <p:cNvSpPr txBox="1">
            <a:spLocks noChangeArrowheads="1"/>
          </p:cNvSpPr>
          <p:nvPr/>
        </p:nvSpPr>
        <p:spPr bwMode="auto">
          <a:xfrm>
            <a:off x="5454650" y="2897982"/>
            <a:ext cx="48442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d-ID" sz="4000"/>
              <a:t>+</a:t>
            </a:r>
            <a:endParaRPr lang="en-GB" sz="4000"/>
          </a:p>
        </p:txBody>
      </p:sp>
      <p:sp>
        <p:nvSpPr>
          <p:cNvPr id="77" name="TextBox 76"/>
          <p:cNvSpPr txBox="1">
            <a:spLocks noChangeArrowheads="1"/>
          </p:cNvSpPr>
          <p:nvPr/>
        </p:nvSpPr>
        <p:spPr bwMode="auto">
          <a:xfrm>
            <a:off x="5848350" y="2897982"/>
            <a:ext cx="470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d-ID" sz="4000"/>
              <a:t>9</a:t>
            </a:r>
            <a:endParaRPr lang="en-GB" sz="4000"/>
          </a:p>
        </p:txBody>
      </p:sp>
      <p:sp>
        <p:nvSpPr>
          <p:cNvPr id="95" name="TextBox 94"/>
          <p:cNvSpPr txBox="1">
            <a:spLocks noChangeArrowheads="1"/>
          </p:cNvSpPr>
          <p:nvPr/>
        </p:nvSpPr>
        <p:spPr bwMode="auto">
          <a:xfrm>
            <a:off x="6248400" y="2894410"/>
            <a:ext cx="48442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d-ID" sz="4000"/>
              <a:t>+</a:t>
            </a:r>
            <a:endParaRPr lang="en-GB" sz="4000"/>
          </a:p>
        </p:txBody>
      </p:sp>
      <p:sp>
        <p:nvSpPr>
          <p:cNvPr id="96" name="TextBox 95"/>
          <p:cNvSpPr txBox="1">
            <a:spLocks noChangeArrowheads="1"/>
          </p:cNvSpPr>
          <p:nvPr/>
        </p:nvSpPr>
        <p:spPr bwMode="auto">
          <a:xfrm>
            <a:off x="6642100" y="2894410"/>
            <a:ext cx="470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4000"/>
              <a:t>8</a:t>
            </a:r>
            <a:endParaRPr lang="en-GB" sz="4000"/>
          </a:p>
        </p:txBody>
      </p:sp>
      <p:sp>
        <p:nvSpPr>
          <p:cNvPr id="97" name="TextBox 96"/>
          <p:cNvSpPr txBox="1">
            <a:spLocks noChangeArrowheads="1"/>
          </p:cNvSpPr>
          <p:nvPr/>
        </p:nvSpPr>
        <p:spPr bwMode="auto">
          <a:xfrm>
            <a:off x="7086601" y="2897982"/>
            <a:ext cx="119776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d-ID" sz="4000"/>
              <a:t>= ....</a:t>
            </a:r>
            <a:endParaRPr lang="en-GB" sz="4000"/>
          </a:p>
        </p:txBody>
      </p:sp>
      <p:sp>
        <p:nvSpPr>
          <p:cNvPr id="98" name="TextBox 97"/>
          <p:cNvSpPr txBox="1">
            <a:spLocks noChangeArrowheads="1"/>
          </p:cNvSpPr>
          <p:nvPr/>
        </p:nvSpPr>
        <p:spPr bwMode="auto">
          <a:xfrm>
            <a:off x="7099300" y="2897982"/>
            <a:ext cx="62709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d-ID" sz="4000"/>
              <a:t>= </a:t>
            </a:r>
            <a:endParaRPr lang="en-GB" sz="4000"/>
          </a:p>
        </p:txBody>
      </p:sp>
      <p:cxnSp>
        <p:nvCxnSpPr>
          <p:cNvPr id="103" name="Straight Connector 102"/>
          <p:cNvCxnSpPr/>
          <p:nvPr/>
        </p:nvCxnSpPr>
        <p:spPr>
          <a:xfrm flipV="1">
            <a:off x="1538288" y="2982516"/>
            <a:ext cx="457200" cy="2857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4" name="TextBox 103"/>
          <p:cNvSpPr txBox="1">
            <a:spLocks noChangeArrowheads="1"/>
          </p:cNvSpPr>
          <p:nvPr/>
        </p:nvSpPr>
        <p:spPr bwMode="auto">
          <a:xfrm>
            <a:off x="1538288" y="2525316"/>
            <a:ext cx="3561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a:t>5</a:t>
            </a:r>
            <a:endParaRPr lang="en-GB" sz="2400"/>
          </a:p>
        </p:txBody>
      </p:sp>
      <p:cxnSp>
        <p:nvCxnSpPr>
          <p:cNvPr id="105" name="Straight Connector 104"/>
          <p:cNvCxnSpPr/>
          <p:nvPr/>
        </p:nvCxnSpPr>
        <p:spPr>
          <a:xfrm flipV="1">
            <a:off x="2362200" y="2982516"/>
            <a:ext cx="457200" cy="2857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6" name="TextBox 105"/>
          <p:cNvSpPr txBox="1">
            <a:spLocks noChangeArrowheads="1"/>
          </p:cNvSpPr>
          <p:nvPr/>
        </p:nvSpPr>
        <p:spPr bwMode="auto">
          <a:xfrm>
            <a:off x="2362200" y="2525316"/>
            <a:ext cx="3561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a:t>3</a:t>
            </a:r>
            <a:endParaRPr lang="en-GB" sz="2400"/>
          </a:p>
        </p:txBody>
      </p:sp>
      <p:cxnSp>
        <p:nvCxnSpPr>
          <p:cNvPr id="107" name="Straight Connector 106"/>
          <p:cNvCxnSpPr/>
          <p:nvPr/>
        </p:nvCxnSpPr>
        <p:spPr>
          <a:xfrm flipV="1">
            <a:off x="3138488" y="2982516"/>
            <a:ext cx="457200" cy="2857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8" name="TextBox 107"/>
          <p:cNvSpPr txBox="1">
            <a:spLocks noChangeArrowheads="1"/>
          </p:cNvSpPr>
          <p:nvPr/>
        </p:nvSpPr>
        <p:spPr bwMode="auto">
          <a:xfrm>
            <a:off x="3138488" y="2525316"/>
            <a:ext cx="3561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a:t>2</a:t>
            </a:r>
            <a:endParaRPr lang="en-GB" sz="2400"/>
          </a:p>
        </p:txBody>
      </p:sp>
      <p:cxnSp>
        <p:nvCxnSpPr>
          <p:cNvPr id="109" name="Straight Connector 108"/>
          <p:cNvCxnSpPr/>
          <p:nvPr/>
        </p:nvCxnSpPr>
        <p:spPr>
          <a:xfrm flipV="1">
            <a:off x="4114800" y="3026569"/>
            <a:ext cx="457200" cy="2857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0" name="TextBox 109"/>
          <p:cNvSpPr txBox="1">
            <a:spLocks noChangeArrowheads="1"/>
          </p:cNvSpPr>
          <p:nvPr/>
        </p:nvSpPr>
        <p:spPr bwMode="auto">
          <a:xfrm>
            <a:off x="4114800" y="2525316"/>
            <a:ext cx="3561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a:t>2</a:t>
            </a:r>
            <a:endParaRPr lang="en-GB" sz="2400"/>
          </a:p>
        </p:txBody>
      </p:sp>
      <p:sp>
        <p:nvSpPr>
          <p:cNvPr id="111" name="TextBox 110"/>
          <p:cNvSpPr txBox="1">
            <a:spLocks noChangeArrowheads="1"/>
          </p:cNvSpPr>
          <p:nvPr/>
        </p:nvSpPr>
        <p:spPr bwMode="auto">
          <a:xfrm>
            <a:off x="5043488" y="2525316"/>
            <a:ext cx="3561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a:t>8</a:t>
            </a:r>
            <a:endParaRPr lang="en-GB" sz="2400"/>
          </a:p>
        </p:txBody>
      </p:sp>
      <p:cxnSp>
        <p:nvCxnSpPr>
          <p:cNvPr id="112" name="Straight Connector 111"/>
          <p:cNvCxnSpPr/>
          <p:nvPr/>
        </p:nvCxnSpPr>
        <p:spPr>
          <a:xfrm flipV="1">
            <a:off x="5867400" y="2982516"/>
            <a:ext cx="457200" cy="2857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3" name="TextBox 112"/>
          <p:cNvSpPr txBox="1">
            <a:spLocks noChangeArrowheads="1"/>
          </p:cNvSpPr>
          <p:nvPr/>
        </p:nvSpPr>
        <p:spPr bwMode="auto">
          <a:xfrm>
            <a:off x="5867400" y="2525316"/>
            <a:ext cx="3561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a:t>7</a:t>
            </a:r>
            <a:endParaRPr lang="en-GB" sz="2400"/>
          </a:p>
        </p:txBody>
      </p:sp>
      <p:cxnSp>
        <p:nvCxnSpPr>
          <p:cNvPr id="114" name="Straight Connector 113"/>
          <p:cNvCxnSpPr/>
          <p:nvPr/>
        </p:nvCxnSpPr>
        <p:spPr>
          <a:xfrm flipV="1">
            <a:off x="6675438" y="2982516"/>
            <a:ext cx="457200" cy="2857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5" name="TextBox 114"/>
          <p:cNvSpPr txBox="1">
            <a:spLocks noChangeArrowheads="1"/>
          </p:cNvSpPr>
          <p:nvPr/>
        </p:nvSpPr>
        <p:spPr bwMode="auto">
          <a:xfrm>
            <a:off x="6675438" y="2525316"/>
            <a:ext cx="3561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a:t>5</a:t>
            </a:r>
            <a:endParaRPr lang="en-GB" sz="2400"/>
          </a:p>
        </p:txBody>
      </p:sp>
      <p:sp>
        <p:nvSpPr>
          <p:cNvPr id="116" name="TextBox 115"/>
          <p:cNvSpPr txBox="1">
            <a:spLocks noChangeArrowheads="1"/>
          </p:cNvSpPr>
          <p:nvPr/>
        </p:nvSpPr>
        <p:spPr bwMode="auto">
          <a:xfrm>
            <a:off x="7540626" y="2897982"/>
            <a:ext cx="61266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4000"/>
              <a:t>6</a:t>
            </a:r>
            <a:r>
              <a:rPr lang="id-ID" sz="4000"/>
              <a:t> </a:t>
            </a:r>
            <a:endParaRPr lang="en-GB" sz="4000"/>
          </a:p>
        </p:txBody>
      </p:sp>
      <p:sp>
        <p:nvSpPr>
          <p:cNvPr id="117" name="TextBox 116"/>
          <p:cNvSpPr txBox="1">
            <a:spLocks noChangeArrowheads="1"/>
          </p:cNvSpPr>
          <p:nvPr/>
        </p:nvSpPr>
        <p:spPr bwMode="auto">
          <a:xfrm>
            <a:off x="7845426" y="2897982"/>
            <a:ext cx="61266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4000"/>
              <a:t>5</a:t>
            </a:r>
            <a:r>
              <a:rPr lang="id-ID" sz="4000"/>
              <a:t> </a:t>
            </a:r>
            <a:endParaRPr lang="en-GB" sz="4000"/>
          </a:p>
        </p:txBody>
      </p:sp>
      <p:sp>
        <p:nvSpPr>
          <p:cNvPr id="118" name="Rounded Rectangle 117"/>
          <p:cNvSpPr/>
          <p:nvPr/>
        </p:nvSpPr>
        <p:spPr>
          <a:xfrm>
            <a:off x="7545388" y="2897980"/>
            <a:ext cx="762000" cy="704315"/>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2682597591"/>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par>
                          <p:cTn id="8" fill="hold" nodeType="afterGroup">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checkerboard(across)">
                                      <p:cBhvr>
                                        <p:cTn id="11" dur="500"/>
                                        <p:tgtEl>
                                          <p:spTgt spid="4"/>
                                        </p:tgtEl>
                                      </p:cBhvr>
                                    </p:animEffect>
                                  </p:childTnLst>
                                </p:cTn>
                              </p:par>
                            </p:childTnLst>
                          </p:cTn>
                        </p:par>
                        <p:par>
                          <p:cTn id="12" fill="hold" nodeType="afterGroup">
                            <p:stCondLst>
                              <p:cond delay="1000"/>
                            </p:stCondLst>
                            <p:childTnLst>
                              <p:par>
                                <p:cTn id="13" presetID="3" presetClass="entr" presetSubtype="1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linds(horizontal)">
                                      <p:cBhvr>
                                        <p:cTn id="15" dur="500"/>
                                        <p:tgtEl>
                                          <p:spTgt spid="5"/>
                                        </p:tgtEl>
                                      </p:cBhvr>
                                    </p:animEffect>
                                  </p:childTnLst>
                                </p:cTn>
                              </p:par>
                            </p:childTnLst>
                          </p:cTn>
                        </p:par>
                        <p:par>
                          <p:cTn id="16" fill="hold" nodeType="afterGroup">
                            <p:stCondLst>
                              <p:cond delay="1500"/>
                            </p:stCondLst>
                            <p:childTnLst>
                              <p:par>
                                <p:cTn id="17" presetID="5" presetClass="entr" presetSubtype="1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checkerboard(across)">
                                      <p:cBhvr>
                                        <p:cTn id="19" dur="500"/>
                                        <p:tgtEl>
                                          <p:spTgt spid="7"/>
                                        </p:tgtEl>
                                      </p:cBhvr>
                                    </p:animEffect>
                                  </p:childTnLst>
                                </p:cTn>
                              </p:par>
                            </p:childTnLst>
                          </p:cTn>
                        </p:par>
                        <p:par>
                          <p:cTn id="20" fill="hold" nodeType="afterGroup">
                            <p:stCondLst>
                              <p:cond delay="2000"/>
                            </p:stCondLst>
                            <p:childTnLst>
                              <p:par>
                                <p:cTn id="21" presetID="3" presetClass="entr" presetSubtype="1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linds(horizontal)">
                                      <p:cBhvr>
                                        <p:cTn id="23" dur="500"/>
                                        <p:tgtEl>
                                          <p:spTgt spid="8"/>
                                        </p:tgtEl>
                                      </p:cBhvr>
                                    </p:animEffect>
                                  </p:childTnLst>
                                </p:cTn>
                              </p:par>
                            </p:childTnLst>
                          </p:cTn>
                        </p:par>
                        <p:par>
                          <p:cTn id="24" fill="hold" nodeType="afterGroup">
                            <p:stCondLst>
                              <p:cond delay="2500"/>
                            </p:stCondLst>
                            <p:childTnLst>
                              <p:par>
                                <p:cTn id="25" presetID="5" presetClass="entr" presetSubtype="1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checkerboard(across)">
                                      <p:cBhvr>
                                        <p:cTn id="27" dur="500"/>
                                        <p:tgtEl>
                                          <p:spTgt spid="9"/>
                                        </p:tgtEl>
                                      </p:cBhvr>
                                    </p:animEffect>
                                  </p:childTnLst>
                                </p:cTn>
                              </p:par>
                            </p:childTnLst>
                          </p:cTn>
                        </p:par>
                        <p:par>
                          <p:cTn id="28" fill="hold" nodeType="afterGroup">
                            <p:stCondLst>
                              <p:cond delay="3000"/>
                            </p:stCondLst>
                            <p:childTnLst>
                              <p:par>
                                <p:cTn id="29" presetID="3" presetClass="entr" presetSubtype="1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blinds(horizontal)">
                                      <p:cBhvr>
                                        <p:cTn id="31" dur="500"/>
                                        <p:tgtEl>
                                          <p:spTgt spid="10"/>
                                        </p:tgtEl>
                                      </p:cBhvr>
                                    </p:animEffect>
                                  </p:childTnLst>
                                </p:cTn>
                              </p:par>
                            </p:childTnLst>
                          </p:cTn>
                        </p:par>
                        <p:par>
                          <p:cTn id="32" fill="hold" nodeType="afterGroup">
                            <p:stCondLst>
                              <p:cond delay="3500"/>
                            </p:stCondLst>
                            <p:childTnLst>
                              <p:par>
                                <p:cTn id="33" presetID="5" presetClass="entr" presetSubtype="10"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checkerboard(across)">
                                      <p:cBhvr>
                                        <p:cTn id="35" dur="500"/>
                                        <p:tgtEl>
                                          <p:spTgt spid="11"/>
                                        </p:tgtEl>
                                      </p:cBhvr>
                                    </p:animEffect>
                                  </p:childTnLst>
                                </p:cTn>
                              </p:par>
                            </p:childTnLst>
                          </p:cTn>
                        </p:par>
                        <p:par>
                          <p:cTn id="36" fill="hold" nodeType="afterGroup">
                            <p:stCondLst>
                              <p:cond delay="4000"/>
                            </p:stCondLst>
                            <p:childTnLst>
                              <p:par>
                                <p:cTn id="37" presetID="3" presetClass="entr" presetSubtype="10" fill="hold" grpId="0"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blinds(horizontal)">
                                      <p:cBhvr>
                                        <p:cTn id="39" dur="500"/>
                                        <p:tgtEl>
                                          <p:spTgt spid="12"/>
                                        </p:tgtEl>
                                      </p:cBhvr>
                                    </p:animEffect>
                                  </p:childTnLst>
                                </p:cTn>
                              </p:par>
                            </p:childTnLst>
                          </p:cTn>
                        </p:par>
                        <p:par>
                          <p:cTn id="40" fill="hold" nodeType="afterGroup">
                            <p:stCondLst>
                              <p:cond delay="4500"/>
                            </p:stCondLst>
                            <p:childTnLst>
                              <p:par>
                                <p:cTn id="41" presetID="5" presetClass="entr" presetSubtype="1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checkerboard(across)">
                                      <p:cBhvr>
                                        <p:cTn id="43" dur="500"/>
                                        <p:tgtEl>
                                          <p:spTgt spid="13"/>
                                        </p:tgtEl>
                                      </p:cBhvr>
                                    </p:animEffect>
                                  </p:childTnLst>
                                </p:cTn>
                              </p:par>
                            </p:childTnLst>
                          </p:cTn>
                        </p:par>
                        <p:par>
                          <p:cTn id="44" fill="hold" nodeType="afterGroup">
                            <p:stCondLst>
                              <p:cond delay="5000"/>
                            </p:stCondLst>
                            <p:childTnLst>
                              <p:par>
                                <p:cTn id="45" presetID="3" presetClass="entr" presetSubtype="10" fill="hold" grpId="0"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blinds(horizontal)">
                                      <p:cBhvr>
                                        <p:cTn id="47" dur="500"/>
                                        <p:tgtEl>
                                          <p:spTgt spid="14"/>
                                        </p:tgtEl>
                                      </p:cBhvr>
                                    </p:animEffect>
                                  </p:childTnLst>
                                </p:cTn>
                              </p:par>
                            </p:childTnLst>
                          </p:cTn>
                        </p:par>
                        <p:par>
                          <p:cTn id="48" fill="hold" nodeType="afterGroup">
                            <p:stCondLst>
                              <p:cond delay="5500"/>
                            </p:stCondLst>
                            <p:childTnLst>
                              <p:par>
                                <p:cTn id="49" presetID="5" presetClass="entr" presetSubtype="1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checkerboard(across)">
                                      <p:cBhvr>
                                        <p:cTn id="51" dur="500"/>
                                        <p:tgtEl>
                                          <p:spTgt spid="15"/>
                                        </p:tgtEl>
                                      </p:cBhvr>
                                    </p:animEffect>
                                  </p:childTnLst>
                                </p:cTn>
                              </p:par>
                            </p:childTnLst>
                          </p:cTn>
                        </p:par>
                        <p:par>
                          <p:cTn id="52" fill="hold" nodeType="afterGroup">
                            <p:stCondLst>
                              <p:cond delay="6000"/>
                            </p:stCondLst>
                            <p:childTnLst>
                              <p:par>
                                <p:cTn id="53" presetID="3"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blinds(horizontal)">
                                      <p:cBhvr>
                                        <p:cTn id="55" dur="500"/>
                                        <p:tgtEl>
                                          <p:spTgt spid="16"/>
                                        </p:tgtEl>
                                      </p:cBhvr>
                                    </p:animEffect>
                                  </p:childTnLst>
                                </p:cTn>
                              </p:par>
                            </p:childTnLst>
                          </p:cTn>
                        </p:par>
                        <p:par>
                          <p:cTn id="56" fill="hold" nodeType="afterGroup">
                            <p:stCondLst>
                              <p:cond delay="6500"/>
                            </p:stCondLst>
                            <p:childTnLst>
                              <p:par>
                                <p:cTn id="57" presetID="5" presetClass="entr" presetSubtype="10"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checkerboard(across)">
                                      <p:cBhvr>
                                        <p:cTn id="59" dur="500"/>
                                        <p:tgtEl>
                                          <p:spTgt spid="17"/>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5" presetClass="entr" presetSubtype="10" fill="hold" nodeType="click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checkerboard(across)">
                                      <p:cBhvr>
                                        <p:cTn id="64" dur="500"/>
                                        <p:tgtEl>
                                          <p:spTgt spid="19"/>
                                        </p:tgtEl>
                                      </p:cBhvr>
                                    </p:animEffect>
                                  </p:childTnLst>
                                </p:cTn>
                              </p:par>
                            </p:childTnLst>
                          </p:cTn>
                        </p:par>
                        <p:par>
                          <p:cTn id="65" fill="hold" nodeType="afterGroup">
                            <p:stCondLst>
                              <p:cond delay="500"/>
                            </p:stCondLst>
                            <p:childTnLst>
                              <p:par>
                                <p:cTn id="66" presetID="3" presetClass="entr" presetSubtype="10" fill="hold" grpId="0" nodeType="afterEffect">
                                  <p:stCondLst>
                                    <p:cond delay="0"/>
                                  </p:stCondLst>
                                  <p:childTnLst>
                                    <p:set>
                                      <p:cBhvr>
                                        <p:cTn id="67" dur="1" fill="hold">
                                          <p:stCondLst>
                                            <p:cond delay="0"/>
                                          </p:stCondLst>
                                        </p:cTn>
                                        <p:tgtEl>
                                          <p:spTgt spid="21"/>
                                        </p:tgtEl>
                                        <p:attrNameLst>
                                          <p:attrName>style.visibility</p:attrName>
                                        </p:attrNameLst>
                                      </p:cBhvr>
                                      <p:to>
                                        <p:strVal val="visible"/>
                                      </p:to>
                                    </p:set>
                                    <p:animEffect transition="in" filter="blinds(horizontal)">
                                      <p:cBhvr>
                                        <p:cTn id="68" dur="500"/>
                                        <p:tgtEl>
                                          <p:spTgt spid="21"/>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5" presetClass="entr" presetSubtype="10" fill="hold" nodeType="clickEffect">
                                  <p:stCondLst>
                                    <p:cond delay="0"/>
                                  </p:stCondLst>
                                  <p:childTnLst>
                                    <p:set>
                                      <p:cBhvr>
                                        <p:cTn id="72" dur="1" fill="hold">
                                          <p:stCondLst>
                                            <p:cond delay="0"/>
                                          </p:stCondLst>
                                        </p:cTn>
                                        <p:tgtEl>
                                          <p:spTgt spid="22"/>
                                        </p:tgtEl>
                                        <p:attrNameLst>
                                          <p:attrName>style.visibility</p:attrName>
                                        </p:attrNameLst>
                                      </p:cBhvr>
                                      <p:to>
                                        <p:strVal val="visible"/>
                                      </p:to>
                                    </p:set>
                                    <p:animEffect transition="in" filter="checkerboard(across)">
                                      <p:cBhvr>
                                        <p:cTn id="73" dur="500"/>
                                        <p:tgtEl>
                                          <p:spTgt spid="22"/>
                                        </p:tgtEl>
                                      </p:cBhvr>
                                    </p:animEffect>
                                  </p:childTnLst>
                                </p:cTn>
                              </p:par>
                            </p:childTnLst>
                          </p:cTn>
                        </p:par>
                        <p:par>
                          <p:cTn id="74" fill="hold" nodeType="afterGroup">
                            <p:stCondLst>
                              <p:cond delay="500"/>
                            </p:stCondLst>
                            <p:childTnLst>
                              <p:par>
                                <p:cTn id="75" presetID="3" presetClass="entr" presetSubtype="10"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blinds(horizontal)">
                                      <p:cBhvr>
                                        <p:cTn id="77" dur="500"/>
                                        <p:tgtEl>
                                          <p:spTgt spid="23"/>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3" presetClass="entr" presetSubtype="10" fill="hold" grpId="0" nodeType="clickEffect">
                                  <p:stCondLst>
                                    <p:cond delay="0"/>
                                  </p:stCondLst>
                                  <p:childTnLst>
                                    <p:set>
                                      <p:cBhvr>
                                        <p:cTn id="81" dur="1" fill="hold">
                                          <p:stCondLst>
                                            <p:cond delay="0"/>
                                          </p:stCondLst>
                                        </p:cTn>
                                        <p:tgtEl>
                                          <p:spTgt spid="64"/>
                                        </p:tgtEl>
                                        <p:attrNameLst>
                                          <p:attrName>style.visibility</p:attrName>
                                        </p:attrNameLst>
                                      </p:cBhvr>
                                      <p:to>
                                        <p:strVal val="visible"/>
                                      </p:to>
                                    </p:set>
                                    <p:animEffect transition="in" filter="blinds(horizontal)">
                                      <p:cBhvr>
                                        <p:cTn id="82" dur="500"/>
                                        <p:tgtEl>
                                          <p:spTgt spid="64"/>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5" presetClass="entr" presetSubtype="10" fill="hold" nodeType="clickEffect">
                                  <p:stCondLst>
                                    <p:cond delay="0"/>
                                  </p:stCondLst>
                                  <p:childTnLst>
                                    <p:set>
                                      <p:cBhvr>
                                        <p:cTn id="86" dur="1" fill="hold">
                                          <p:stCondLst>
                                            <p:cond delay="0"/>
                                          </p:stCondLst>
                                        </p:cTn>
                                        <p:tgtEl>
                                          <p:spTgt spid="24"/>
                                        </p:tgtEl>
                                        <p:attrNameLst>
                                          <p:attrName>style.visibility</p:attrName>
                                        </p:attrNameLst>
                                      </p:cBhvr>
                                      <p:to>
                                        <p:strVal val="visible"/>
                                      </p:to>
                                    </p:set>
                                    <p:animEffect transition="in" filter="checkerboard(across)">
                                      <p:cBhvr>
                                        <p:cTn id="87" dur="500"/>
                                        <p:tgtEl>
                                          <p:spTgt spid="24"/>
                                        </p:tgtEl>
                                      </p:cBhvr>
                                    </p:animEffect>
                                  </p:childTnLst>
                                </p:cTn>
                              </p:par>
                            </p:childTnLst>
                          </p:cTn>
                        </p:par>
                        <p:par>
                          <p:cTn id="88" fill="hold" nodeType="afterGroup">
                            <p:stCondLst>
                              <p:cond delay="500"/>
                            </p:stCondLst>
                            <p:childTnLst>
                              <p:par>
                                <p:cTn id="89" presetID="3" presetClass="entr" presetSubtype="10" fill="hold" grpId="0" nodeType="afterEffect">
                                  <p:stCondLst>
                                    <p:cond delay="0"/>
                                  </p:stCondLst>
                                  <p:childTnLst>
                                    <p:set>
                                      <p:cBhvr>
                                        <p:cTn id="90" dur="1" fill="hold">
                                          <p:stCondLst>
                                            <p:cond delay="0"/>
                                          </p:stCondLst>
                                        </p:cTn>
                                        <p:tgtEl>
                                          <p:spTgt spid="25"/>
                                        </p:tgtEl>
                                        <p:attrNameLst>
                                          <p:attrName>style.visibility</p:attrName>
                                        </p:attrNameLst>
                                      </p:cBhvr>
                                      <p:to>
                                        <p:strVal val="visible"/>
                                      </p:to>
                                    </p:set>
                                    <p:animEffect transition="in" filter="blinds(horizontal)">
                                      <p:cBhvr>
                                        <p:cTn id="91" dur="500"/>
                                        <p:tgtEl>
                                          <p:spTgt spid="25"/>
                                        </p:tgtEl>
                                      </p:cBhvr>
                                    </p:animEffect>
                                  </p:childTnLst>
                                </p:cTn>
                              </p:par>
                            </p:childTnLst>
                          </p:cTn>
                        </p:par>
                      </p:childTnLst>
                    </p:cTn>
                  </p:par>
                  <p:par>
                    <p:cTn id="92" fill="hold" nodeType="clickPar">
                      <p:stCondLst>
                        <p:cond delay="indefinite"/>
                      </p:stCondLst>
                      <p:childTnLst>
                        <p:par>
                          <p:cTn id="93" fill="hold" nodeType="withGroup">
                            <p:stCondLst>
                              <p:cond delay="0"/>
                            </p:stCondLst>
                            <p:childTnLst>
                              <p:par>
                                <p:cTn id="94" presetID="5" presetClass="entr" presetSubtype="10" fill="hold" nodeType="clickEffect">
                                  <p:stCondLst>
                                    <p:cond delay="0"/>
                                  </p:stCondLst>
                                  <p:childTnLst>
                                    <p:set>
                                      <p:cBhvr>
                                        <p:cTn id="95" dur="1" fill="hold">
                                          <p:stCondLst>
                                            <p:cond delay="0"/>
                                          </p:stCondLst>
                                        </p:cTn>
                                        <p:tgtEl>
                                          <p:spTgt spid="26"/>
                                        </p:tgtEl>
                                        <p:attrNameLst>
                                          <p:attrName>style.visibility</p:attrName>
                                        </p:attrNameLst>
                                      </p:cBhvr>
                                      <p:to>
                                        <p:strVal val="visible"/>
                                      </p:to>
                                    </p:set>
                                    <p:animEffect transition="in" filter="checkerboard(across)">
                                      <p:cBhvr>
                                        <p:cTn id="96" dur="500"/>
                                        <p:tgtEl>
                                          <p:spTgt spid="26"/>
                                        </p:tgtEl>
                                      </p:cBhvr>
                                    </p:animEffect>
                                  </p:childTnLst>
                                </p:cTn>
                              </p:par>
                            </p:childTnLst>
                          </p:cTn>
                        </p:par>
                        <p:par>
                          <p:cTn id="97" fill="hold" nodeType="afterGroup">
                            <p:stCondLst>
                              <p:cond delay="500"/>
                            </p:stCondLst>
                            <p:childTnLst>
                              <p:par>
                                <p:cTn id="98" presetID="3" presetClass="entr" presetSubtype="10"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Effect transition="in" filter="blinds(horizontal)">
                                      <p:cBhvr>
                                        <p:cTn id="100" dur="500"/>
                                        <p:tgtEl>
                                          <p:spTgt spid="27"/>
                                        </p:tgtEl>
                                      </p:cBhvr>
                                    </p:animEffect>
                                  </p:childTnLst>
                                </p:cTn>
                              </p:par>
                            </p:childTnLst>
                          </p:cTn>
                        </p:par>
                      </p:childTnLst>
                    </p:cTn>
                  </p:par>
                  <p:par>
                    <p:cTn id="101" fill="hold" nodeType="clickPar">
                      <p:stCondLst>
                        <p:cond delay="indefinite"/>
                      </p:stCondLst>
                      <p:childTnLst>
                        <p:par>
                          <p:cTn id="102" fill="hold" nodeType="withGroup">
                            <p:stCondLst>
                              <p:cond delay="0"/>
                            </p:stCondLst>
                            <p:childTnLst>
                              <p:par>
                                <p:cTn id="103" presetID="5" presetClass="entr" presetSubtype="10" fill="hold" nodeType="click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checkerboard(across)">
                                      <p:cBhvr>
                                        <p:cTn id="105" dur="500"/>
                                        <p:tgtEl>
                                          <p:spTgt spid="28"/>
                                        </p:tgtEl>
                                      </p:cBhvr>
                                    </p:animEffect>
                                  </p:childTnLst>
                                </p:cTn>
                              </p:par>
                            </p:childTnLst>
                          </p:cTn>
                        </p:par>
                        <p:par>
                          <p:cTn id="106" fill="hold" nodeType="afterGroup">
                            <p:stCondLst>
                              <p:cond delay="500"/>
                            </p:stCondLst>
                            <p:childTnLst>
                              <p:par>
                                <p:cTn id="107" presetID="3" presetClass="entr" presetSubtype="10" fill="hold" grpId="0" nodeType="afterEffect">
                                  <p:stCondLst>
                                    <p:cond delay="0"/>
                                  </p:stCondLst>
                                  <p:childTnLst>
                                    <p:set>
                                      <p:cBhvr>
                                        <p:cTn id="108" dur="1" fill="hold">
                                          <p:stCondLst>
                                            <p:cond delay="0"/>
                                          </p:stCondLst>
                                        </p:cTn>
                                        <p:tgtEl>
                                          <p:spTgt spid="29"/>
                                        </p:tgtEl>
                                        <p:attrNameLst>
                                          <p:attrName>style.visibility</p:attrName>
                                        </p:attrNameLst>
                                      </p:cBhvr>
                                      <p:to>
                                        <p:strVal val="visible"/>
                                      </p:to>
                                    </p:set>
                                    <p:animEffect transition="in" filter="blinds(horizontal)">
                                      <p:cBhvr>
                                        <p:cTn id="109" dur="500"/>
                                        <p:tgtEl>
                                          <p:spTgt spid="29"/>
                                        </p:tgtEl>
                                      </p:cBhvr>
                                    </p:animEffect>
                                  </p:childTnLst>
                                </p:cTn>
                              </p:par>
                            </p:childTnLst>
                          </p:cTn>
                        </p:par>
                        <p:par>
                          <p:cTn id="110" fill="hold" nodeType="afterGroup">
                            <p:stCondLst>
                              <p:cond delay="1000"/>
                            </p:stCondLst>
                            <p:childTnLst>
                              <p:par>
                                <p:cTn id="111" presetID="3" presetClass="exit" presetSubtype="10" fill="hold" grpId="1" nodeType="afterEffect">
                                  <p:stCondLst>
                                    <p:cond delay="0"/>
                                  </p:stCondLst>
                                  <p:childTnLst>
                                    <p:animEffect transition="out" filter="blinds(horizontal)">
                                      <p:cBhvr>
                                        <p:cTn id="112" dur="500"/>
                                        <p:tgtEl>
                                          <p:spTgt spid="17"/>
                                        </p:tgtEl>
                                      </p:cBhvr>
                                    </p:animEffect>
                                    <p:set>
                                      <p:cBhvr>
                                        <p:cTn id="113" dur="1" fill="hold">
                                          <p:stCondLst>
                                            <p:cond delay="499"/>
                                          </p:stCondLst>
                                        </p:cTn>
                                        <p:tgtEl>
                                          <p:spTgt spid="17"/>
                                        </p:tgtEl>
                                        <p:attrNameLst>
                                          <p:attrName>style.visibility</p:attrName>
                                        </p:attrNameLst>
                                      </p:cBhvr>
                                      <p:to>
                                        <p:strVal val="hidden"/>
                                      </p:to>
                                    </p:set>
                                  </p:childTnLst>
                                </p:cTn>
                              </p:par>
                            </p:childTnLst>
                          </p:cTn>
                        </p:par>
                        <p:par>
                          <p:cTn id="114" fill="hold" nodeType="afterGroup">
                            <p:stCondLst>
                              <p:cond delay="1500"/>
                            </p:stCondLst>
                            <p:childTnLst>
                              <p:par>
                                <p:cTn id="115" presetID="5" presetClass="entr" presetSubtype="10"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checkerboard(across)">
                                      <p:cBhvr>
                                        <p:cTn id="117" dur="500"/>
                                        <p:tgtEl>
                                          <p:spTgt spid="30"/>
                                        </p:tgtEl>
                                      </p:cBhvr>
                                    </p:animEffect>
                                  </p:childTnLst>
                                </p:cTn>
                              </p:par>
                            </p:childTnLst>
                          </p:cTn>
                        </p:par>
                      </p:childTnLst>
                    </p:cTn>
                  </p:par>
                  <p:par>
                    <p:cTn id="118" fill="hold" nodeType="clickPar">
                      <p:stCondLst>
                        <p:cond delay="indefinite"/>
                      </p:stCondLst>
                      <p:childTnLst>
                        <p:par>
                          <p:cTn id="119" fill="hold" nodeType="withGroup">
                            <p:stCondLst>
                              <p:cond delay="0"/>
                            </p:stCondLst>
                            <p:childTnLst>
                              <p:par>
                                <p:cTn id="120" presetID="3" presetClass="entr" presetSubtype="10" fill="hold" grpId="0" nodeType="clickEffect">
                                  <p:stCondLst>
                                    <p:cond delay="0"/>
                                  </p:stCondLst>
                                  <p:childTnLst>
                                    <p:set>
                                      <p:cBhvr>
                                        <p:cTn id="121" dur="1" fill="hold">
                                          <p:stCondLst>
                                            <p:cond delay="0"/>
                                          </p:stCondLst>
                                        </p:cTn>
                                        <p:tgtEl>
                                          <p:spTgt spid="31"/>
                                        </p:tgtEl>
                                        <p:attrNameLst>
                                          <p:attrName>style.visibility</p:attrName>
                                        </p:attrNameLst>
                                      </p:cBhvr>
                                      <p:to>
                                        <p:strVal val="visible"/>
                                      </p:to>
                                    </p:set>
                                    <p:animEffect transition="in" filter="blinds(horizontal)">
                                      <p:cBhvr>
                                        <p:cTn id="122" dur="500"/>
                                        <p:tgtEl>
                                          <p:spTgt spid="31"/>
                                        </p:tgtEl>
                                      </p:cBhvr>
                                    </p:animEffect>
                                  </p:childTnLst>
                                </p:cTn>
                              </p:par>
                            </p:childTnLst>
                          </p:cTn>
                        </p:par>
                      </p:childTnLst>
                    </p:cTn>
                  </p:par>
                  <p:par>
                    <p:cTn id="123" fill="hold" nodeType="clickPar">
                      <p:stCondLst>
                        <p:cond delay="indefinite"/>
                      </p:stCondLst>
                      <p:childTnLst>
                        <p:par>
                          <p:cTn id="124" fill="hold" nodeType="withGroup">
                            <p:stCondLst>
                              <p:cond delay="0"/>
                            </p:stCondLst>
                            <p:childTnLst>
                              <p:par>
                                <p:cTn id="125" presetID="5" presetClass="entr" presetSubtype="10" fill="hold" nodeType="clickEffect">
                                  <p:stCondLst>
                                    <p:cond delay="0"/>
                                  </p:stCondLst>
                                  <p:childTnLst>
                                    <p:set>
                                      <p:cBhvr>
                                        <p:cTn id="126" dur="1" fill="hold">
                                          <p:stCondLst>
                                            <p:cond delay="0"/>
                                          </p:stCondLst>
                                        </p:cTn>
                                        <p:tgtEl>
                                          <p:spTgt spid="33"/>
                                        </p:tgtEl>
                                        <p:attrNameLst>
                                          <p:attrName>style.visibility</p:attrName>
                                        </p:attrNameLst>
                                      </p:cBhvr>
                                      <p:to>
                                        <p:strVal val="visible"/>
                                      </p:to>
                                    </p:set>
                                    <p:animEffect transition="in" filter="checkerboard(across)">
                                      <p:cBhvr>
                                        <p:cTn id="127" dur="500"/>
                                        <p:tgtEl>
                                          <p:spTgt spid="33"/>
                                        </p:tgtEl>
                                      </p:cBhvr>
                                    </p:animEffect>
                                  </p:childTnLst>
                                </p:cTn>
                              </p:par>
                            </p:childTnLst>
                          </p:cTn>
                        </p:par>
                        <p:par>
                          <p:cTn id="128" fill="hold" nodeType="afterGroup">
                            <p:stCondLst>
                              <p:cond delay="500"/>
                            </p:stCondLst>
                            <p:childTnLst>
                              <p:par>
                                <p:cTn id="129" presetID="5" presetClass="entr" presetSubtype="10"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checkerboard(across)">
                                      <p:cBhvr>
                                        <p:cTn id="131" dur="500"/>
                                        <p:tgtEl>
                                          <p:spTgt spid="34"/>
                                        </p:tgtEl>
                                      </p:cBhvr>
                                    </p:animEffect>
                                  </p:childTnLst>
                                </p:cTn>
                              </p:par>
                            </p:childTnLst>
                          </p:cTn>
                        </p:par>
                        <p:par>
                          <p:cTn id="132" fill="hold" nodeType="afterGroup">
                            <p:stCondLst>
                              <p:cond delay="1000"/>
                            </p:stCondLst>
                            <p:childTnLst>
                              <p:par>
                                <p:cTn id="133" presetID="3" presetClass="exit" presetSubtype="10" fill="hold" nodeType="afterEffect">
                                  <p:stCondLst>
                                    <p:cond delay="0"/>
                                  </p:stCondLst>
                                  <p:childTnLst>
                                    <p:animEffect transition="out" filter="blinds(horizontal)">
                                      <p:cBhvr>
                                        <p:cTn id="134" dur="500"/>
                                        <p:tgtEl>
                                          <p:spTgt spid="33"/>
                                        </p:tgtEl>
                                      </p:cBhvr>
                                    </p:animEffect>
                                    <p:set>
                                      <p:cBhvr>
                                        <p:cTn id="135" dur="1" fill="hold">
                                          <p:stCondLst>
                                            <p:cond delay="499"/>
                                          </p:stCondLst>
                                        </p:cTn>
                                        <p:tgtEl>
                                          <p:spTgt spid="33"/>
                                        </p:tgtEl>
                                        <p:attrNameLst>
                                          <p:attrName>style.visibility</p:attrName>
                                        </p:attrNameLst>
                                      </p:cBhvr>
                                      <p:to>
                                        <p:strVal val="hidden"/>
                                      </p:to>
                                    </p:set>
                                  </p:childTnLst>
                                </p:cTn>
                              </p:par>
                            </p:childTnLst>
                          </p:cTn>
                        </p:par>
                        <p:par>
                          <p:cTn id="136" fill="hold" nodeType="afterGroup">
                            <p:stCondLst>
                              <p:cond delay="1500"/>
                            </p:stCondLst>
                            <p:childTnLst>
                              <p:par>
                                <p:cTn id="137" presetID="5" presetClass="entr" presetSubtype="10" fill="hold" grpId="0" nodeType="afterEffect">
                                  <p:stCondLst>
                                    <p:cond delay="0"/>
                                  </p:stCondLst>
                                  <p:childTnLst>
                                    <p:set>
                                      <p:cBhvr>
                                        <p:cTn id="138" dur="1" fill="hold">
                                          <p:stCondLst>
                                            <p:cond delay="0"/>
                                          </p:stCondLst>
                                        </p:cTn>
                                        <p:tgtEl>
                                          <p:spTgt spid="32"/>
                                        </p:tgtEl>
                                        <p:attrNameLst>
                                          <p:attrName>style.visibility</p:attrName>
                                        </p:attrNameLst>
                                      </p:cBhvr>
                                      <p:to>
                                        <p:strVal val="visible"/>
                                      </p:to>
                                    </p:set>
                                    <p:animEffect transition="in" filter="checkerboard(across)">
                                      <p:cBhvr>
                                        <p:cTn id="139" dur="500"/>
                                        <p:tgtEl>
                                          <p:spTgt spid="32"/>
                                        </p:tgtEl>
                                      </p:cBhvr>
                                    </p:animEffect>
                                  </p:childTnLst>
                                </p:cTn>
                              </p:par>
                            </p:childTnLst>
                          </p:cTn>
                        </p:par>
                        <p:par>
                          <p:cTn id="140" fill="hold" nodeType="afterGroup">
                            <p:stCondLst>
                              <p:cond delay="2000"/>
                            </p:stCondLst>
                            <p:childTnLst>
                              <p:par>
                                <p:cTn id="141" presetID="35" presetClass="emph" presetSubtype="0" fill="hold" grpId="1" nodeType="afterEffect">
                                  <p:stCondLst>
                                    <p:cond delay="0"/>
                                  </p:stCondLst>
                                  <p:childTnLst>
                                    <p:anim calcmode="discrete" valueType="str">
                                      <p:cBhvr>
                                        <p:cTn id="142" dur="1000" fill="hold"/>
                                        <p:tgtEl>
                                          <p:spTgt spid="32"/>
                                        </p:tgtEl>
                                        <p:attrNameLst>
                                          <p:attrName>style.visibility</p:attrName>
                                        </p:attrNameLst>
                                      </p:cBhvr>
                                      <p:tavLst>
                                        <p:tav tm="0">
                                          <p:val>
                                            <p:strVal val="hidden"/>
                                          </p:val>
                                        </p:tav>
                                        <p:tav tm="50000">
                                          <p:val>
                                            <p:strVal val="visible"/>
                                          </p:val>
                                        </p:tav>
                                      </p:tavLst>
                                    </p:anim>
                                  </p:childTnLst>
                                </p:cTn>
                              </p:par>
                            </p:childTnLst>
                          </p:cTn>
                        </p:par>
                        <p:par>
                          <p:cTn id="143" fill="hold" nodeType="afterGroup">
                            <p:stCondLst>
                              <p:cond delay="3000"/>
                            </p:stCondLst>
                            <p:childTnLst>
                              <p:par>
                                <p:cTn id="144" presetID="35" presetClass="emph" presetSubtype="0" fill="hold" grpId="2" nodeType="afterEffect">
                                  <p:stCondLst>
                                    <p:cond delay="0"/>
                                  </p:stCondLst>
                                  <p:childTnLst>
                                    <p:anim calcmode="discrete" valueType="str">
                                      <p:cBhvr>
                                        <p:cTn id="145" dur="1000" fill="hold"/>
                                        <p:tgtEl>
                                          <p:spTgt spid="32"/>
                                        </p:tgtEl>
                                        <p:attrNameLst>
                                          <p:attrName>style.visibility</p:attrName>
                                        </p:attrNameLst>
                                      </p:cBhvr>
                                      <p:tavLst>
                                        <p:tav tm="0">
                                          <p:val>
                                            <p:strVal val="hidden"/>
                                          </p:val>
                                        </p:tav>
                                        <p:tav tm="50000">
                                          <p:val>
                                            <p:strVal val="visible"/>
                                          </p:val>
                                        </p:tav>
                                      </p:tavLst>
                                    </p:anim>
                                  </p:childTnLst>
                                </p:cTn>
                              </p:par>
                            </p:childTnLst>
                          </p:cTn>
                        </p:par>
                        <p:par>
                          <p:cTn id="146" fill="hold" nodeType="afterGroup">
                            <p:stCondLst>
                              <p:cond delay="4000"/>
                            </p:stCondLst>
                            <p:childTnLst>
                              <p:par>
                                <p:cTn id="147" presetID="35" presetClass="emph" presetSubtype="0" fill="hold" grpId="3" nodeType="afterEffect">
                                  <p:stCondLst>
                                    <p:cond delay="0"/>
                                  </p:stCondLst>
                                  <p:childTnLst>
                                    <p:anim calcmode="discrete" valueType="str">
                                      <p:cBhvr>
                                        <p:cTn id="148" dur="1000" fill="hold"/>
                                        <p:tgtEl>
                                          <p:spTgt spid="32"/>
                                        </p:tgtEl>
                                        <p:attrNameLst>
                                          <p:attrName>style.visibility</p:attrName>
                                        </p:attrNameLst>
                                      </p:cBhvr>
                                      <p:tavLst>
                                        <p:tav tm="0">
                                          <p:val>
                                            <p:strVal val="hidden"/>
                                          </p:val>
                                        </p:tav>
                                        <p:tav tm="50000">
                                          <p:val>
                                            <p:strVal val="visible"/>
                                          </p:val>
                                        </p:tav>
                                      </p:tavLst>
                                    </p:anim>
                                  </p:childTnLst>
                                </p:cTn>
                              </p:par>
                            </p:childTnLst>
                          </p:cTn>
                        </p:par>
                      </p:childTnLst>
                    </p:cTn>
                  </p:par>
                  <p:par>
                    <p:cTn id="149" fill="hold" nodeType="clickPar">
                      <p:stCondLst>
                        <p:cond delay="indefinite"/>
                      </p:stCondLst>
                      <p:childTnLst>
                        <p:par>
                          <p:cTn id="150" fill="hold" nodeType="withGroup">
                            <p:stCondLst>
                              <p:cond delay="0"/>
                            </p:stCondLst>
                            <p:childTnLst>
                              <p:par>
                                <p:cTn id="151" presetID="3" presetClass="entr" presetSubtype="10" fill="hold" grpId="0" nodeType="clickEffect">
                                  <p:stCondLst>
                                    <p:cond delay="0"/>
                                  </p:stCondLst>
                                  <p:childTnLst>
                                    <p:set>
                                      <p:cBhvr>
                                        <p:cTn id="152" dur="1" fill="hold">
                                          <p:stCondLst>
                                            <p:cond delay="0"/>
                                          </p:stCondLst>
                                        </p:cTn>
                                        <p:tgtEl>
                                          <p:spTgt spid="65"/>
                                        </p:tgtEl>
                                        <p:attrNameLst>
                                          <p:attrName>style.visibility</p:attrName>
                                        </p:attrNameLst>
                                      </p:cBhvr>
                                      <p:to>
                                        <p:strVal val="visible"/>
                                      </p:to>
                                    </p:set>
                                    <p:animEffect transition="in" filter="blinds(horizontal)">
                                      <p:cBhvr>
                                        <p:cTn id="153" dur="500"/>
                                        <p:tgtEl>
                                          <p:spTgt spid="65"/>
                                        </p:tgtEl>
                                      </p:cBhvr>
                                    </p:animEffect>
                                  </p:childTnLst>
                                </p:cTn>
                              </p:par>
                            </p:childTnLst>
                          </p:cTn>
                        </p:par>
                        <p:par>
                          <p:cTn id="154" fill="hold" nodeType="afterGroup">
                            <p:stCondLst>
                              <p:cond delay="500"/>
                            </p:stCondLst>
                            <p:childTnLst>
                              <p:par>
                                <p:cTn id="155" presetID="5" presetClass="entr" presetSubtype="10" fill="hold" grpId="0" nodeType="afterEffect">
                                  <p:stCondLst>
                                    <p:cond delay="0"/>
                                  </p:stCondLst>
                                  <p:childTnLst>
                                    <p:set>
                                      <p:cBhvr>
                                        <p:cTn id="156" dur="1" fill="hold">
                                          <p:stCondLst>
                                            <p:cond delay="0"/>
                                          </p:stCondLst>
                                        </p:cTn>
                                        <p:tgtEl>
                                          <p:spTgt spid="66"/>
                                        </p:tgtEl>
                                        <p:attrNameLst>
                                          <p:attrName>style.visibility</p:attrName>
                                        </p:attrNameLst>
                                      </p:cBhvr>
                                      <p:to>
                                        <p:strVal val="visible"/>
                                      </p:to>
                                    </p:set>
                                    <p:animEffect transition="in" filter="checkerboard(across)">
                                      <p:cBhvr>
                                        <p:cTn id="157" dur="500"/>
                                        <p:tgtEl>
                                          <p:spTgt spid="66"/>
                                        </p:tgtEl>
                                      </p:cBhvr>
                                    </p:animEffect>
                                  </p:childTnLst>
                                </p:cTn>
                              </p:par>
                            </p:childTnLst>
                          </p:cTn>
                        </p:par>
                        <p:par>
                          <p:cTn id="158" fill="hold" nodeType="afterGroup">
                            <p:stCondLst>
                              <p:cond delay="1000"/>
                            </p:stCondLst>
                            <p:childTnLst>
                              <p:par>
                                <p:cTn id="159" presetID="3" presetClass="entr" presetSubtype="10" fill="hold" grpId="0" nodeType="afterEffect">
                                  <p:stCondLst>
                                    <p:cond delay="0"/>
                                  </p:stCondLst>
                                  <p:childTnLst>
                                    <p:set>
                                      <p:cBhvr>
                                        <p:cTn id="160" dur="1" fill="hold">
                                          <p:stCondLst>
                                            <p:cond delay="0"/>
                                          </p:stCondLst>
                                        </p:cTn>
                                        <p:tgtEl>
                                          <p:spTgt spid="67"/>
                                        </p:tgtEl>
                                        <p:attrNameLst>
                                          <p:attrName>style.visibility</p:attrName>
                                        </p:attrNameLst>
                                      </p:cBhvr>
                                      <p:to>
                                        <p:strVal val="visible"/>
                                      </p:to>
                                    </p:set>
                                    <p:animEffect transition="in" filter="blinds(horizontal)">
                                      <p:cBhvr>
                                        <p:cTn id="161" dur="500"/>
                                        <p:tgtEl>
                                          <p:spTgt spid="67"/>
                                        </p:tgtEl>
                                      </p:cBhvr>
                                    </p:animEffect>
                                  </p:childTnLst>
                                </p:cTn>
                              </p:par>
                            </p:childTnLst>
                          </p:cTn>
                        </p:par>
                        <p:par>
                          <p:cTn id="162" fill="hold" nodeType="afterGroup">
                            <p:stCondLst>
                              <p:cond delay="1500"/>
                            </p:stCondLst>
                            <p:childTnLst>
                              <p:par>
                                <p:cTn id="163" presetID="5" presetClass="entr" presetSubtype="10" fill="hold" grpId="0" nodeType="afterEffect">
                                  <p:stCondLst>
                                    <p:cond delay="0"/>
                                  </p:stCondLst>
                                  <p:childTnLst>
                                    <p:set>
                                      <p:cBhvr>
                                        <p:cTn id="164" dur="1" fill="hold">
                                          <p:stCondLst>
                                            <p:cond delay="0"/>
                                          </p:stCondLst>
                                        </p:cTn>
                                        <p:tgtEl>
                                          <p:spTgt spid="68"/>
                                        </p:tgtEl>
                                        <p:attrNameLst>
                                          <p:attrName>style.visibility</p:attrName>
                                        </p:attrNameLst>
                                      </p:cBhvr>
                                      <p:to>
                                        <p:strVal val="visible"/>
                                      </p:to>
                                    </p:set>
                                    <p:animEffect transition="in" filter="checkerboard(across)">
                                      <p:cBhvr>
                                        <p:cTn id="165" dur="500"/>
                                        <p:tgtEl>
                                          <p:spTgt spid="68"/>
                                        </p:tgtEl>
                                      </p:cBhvr>
                                    </p:animEffect>
                                  </p:childTnLst>
                                </p:cTn>
                              </p:par>
                            </p:childTnLst>
                          </p:cTn>
                        </p:par>
                        <p:par>
                          <p:cTn id="166" fill="hold" nodeType="afterGroup">
                            <p:stCondLst>
                              <p:cond delay="2000"/>
                            </p:stCondLst>
                            <p:childTnLst>
                              <p:par>
                                <p:cTn id="167" presetID="3" presetClass="entr" presetSubtype="10" fill="hold" grpId="0" nodeType="afterEffect">
                                  <p:stCondLst>
                                    <p:cond delay="0"/>
                                  </p:stCondLst>
                                  <p:childTnLst>
                                    <p:set>
                                      <p:cBhvr>
                                        <p:cTn id="168" dur="1" fill="hold">
                                          <p:stCondLst>
                                            <p:cond delay="0"/>
                                          </p:stCondLst>
                                        </p:cTn>
                                        <p:tgtEl>
                                          <p:spTgt spid="69"/>
                                        </p:tgtEl>
                                        <p:attrNameLst>
                                          <p:attrName>style.visibility</p:attrName>
                                        </p:attrNameLst>
                                      </p:cBhvr>
                                      <p:to>
                                        <p:strVal val="visible"/>
                                      </p:to>
                                    </p:set>
                                    <p:animEffect transition="in" filter="blinds(horizontal)">
                                      <p:cBhvr>
                                        <p:cTn id="169" dur="500"/>
                                        <p:tgtEl>
                                          <p:spTgt spid="69"/>
                                        </p:tgtEl>
                                      </p:cBhvr>
                                    </p:animEffect>
                                  </p:childTnLst>
                                </p:cTn>
                              </p:par>
                            </p:childTnLst>
                          </p:cTn>
                        </p:par>
                        <p:par>
                          <p:cTn id="170" fill="hold" nodeType="afterGroup">
                            <p:stCondLst>
                              <p:cond delay="2500"/>
                            </p:stCondLst>
                            <p:childTnLst>
                              <p:par>
                                <p:cTn id="171" presetID="5" presetClass="entr" presetSubtype="10" fill="hold" grpId="0" nodeType="afterEffect">
                                  <p:stCondLst>
                                    <p:cond delay="0"/>
                                  </p:stCondLst>
                                  <p:childTnLst>
                                    <p:set>
                                      <p:cBhvr>
                                        <p:cTn id="172" dur="1" fill="hold">
                                          <p:stCondLst>
                                            <p:cond delay="0"/>
                                          </p:stCondLst>
                                        </p:cTn>
                                        <p:tgtEl>
                                          <p:spTgt spid="70"/>
                                        </p:tgtEl>
                                        <p:attrNameLst>
                                          <p:attrName>style.visibility</p:attrName>
                                        </p:attrNameLst>
                                      </p:cBhvr>
                                      <p:to>
                                        <p:strVal val="visible"/>
                                      </p:to>
                                    </p:set>
                                    <p:animEffect transition="in" filter="checkerboard(across)">
                                      <p:cBhvr>
                                        <p:cTn id="173" dur="500"/>
                                        <p:tgtEl>
                                          <p:spTgt spid="70"/>
                                        </p:tgtEl>
                                      </p:cBhvr>
                                    </p:animEffect>
                                  </p:childTnLst>
                                </p:cTn>
                              </p:par>
                            </p:childTnLst>
                          </p:cTn>
                        </p:par>
                        <p:par>
                          <p:cTn id="174" fill="hold" nodeType="afterGroup">
                            <p:stCondLst>
                              <p:cond delay="3000"/>
                            </p:stCondLst>
                            <p:childTnLst>
                              <p:par>
                                <p:cTn id="175" presetID="3" presetClass="entr" presetSubtype="10" fill="hold" grpId="0" nodeType="afterEffect">
                                  <p:stCondLst>
                                    <p:cond delay="0"/>
                                  </p:stCondLst>
                                  <p:childTnLst>
                                    <p:set>
                                      <p:cBhvr>
                                        <p:cTn id="176" dur="1" fill="hold">
                                          <p:stCondLst>
                                            <p:cond delay="0"/>
                                          </p:stCondLst>
                                        </p:cTn>
                                        <p:tgtEl>
                                          <p:spTgt spid="71"/>
                                        </p:tgtEl>
                                        <p:attrNameLst>
                                          <p:attrName>style.visibility</p:attrName>
                                        </p:attrNameLst>
                                      </p:cBhvr>
                                      <p:to>
                                        <p:strVal val="visible"/>
                                      </p:to>
                                    </p:set>
                                    <p:animEffect transition="in" filter="blinds(horizontal)">
                                      <p:cBhvr>
                                        <p:cTn id="177" dur="500"/>
                                        <p:tgtEl>
                                          <p:spTgt spid="71"/>
                                        </p:tgtEl>
                                      </p:cBhvr>
                                    </p:animEffect>
                                  </p:childTnLst>
                                </p:cTn>
                              </p:par>
                            </p:childTnLst>
                          </p:cTn>
                        </p:par>
                        <p:par>
                          <p:cTn id="178" fill="hold" nodeType="afterGroup">
                            <p:stCondLst>
                              <p:cond delay="3500"/>
                            </p:stCondLst>
                            <p:childTnLst>
                              <p:par>
                                <p:cTn id="179" presetID="5" presetClass="entr" presetSubtype="10" fill="hold" grpId="0" nodeType="afterEffect">
                                  <p:stCondLst>
                                    <p:cond delay="0"/>
                                  </p:stCondLst>
                                  <p:childTnLst>
                                    <p:set>
                                      <p:cBhvr>
                                        <p:cTn id="180" dur="1" fill="hold">
                                          <p:stCondLst>
                                            <p:cond delay="0"/>
                                          </p:stCondLst>
                                        </p:cTn>
                                        <p:tgtEl>
                                          <p:spTgt spid="72"/>
                                        </p:tgtEl>
                                        <p:attrNameLst>
                                          <p:attrName>style.visibility</p:attrName>
                                        </p:attrNameLst>
                                      </p:cBhvr>
                                      <p:to>
                                        <p:strVal val="visible"/>
                                      </p:to>
                                    </p:set>
                                    <p:animEffect transition="in" filter="checkerboard(across)">
                                      <p:cBhvr>
                                        <p:cTn id="181" dur="500"/>
                                        <p:tgtEl>
                                          <p:spTgt spid="72"/>
                                        </p:tgtEl>
                                      </p:cBhvr>
                                    </p:animEffect>
                                  </p:childTnLst>
                                </p:cTn>
                              </p:par>
                            </p:childTnLst>
                          </p:cTn>
                        </p:par>
                        <p:par>
                          <p:cTn id="182" fill="hold" nodeType="afterGroup">
                            <p:stCondLst>
                              <p:cond delay="4000"/>
                            </p:stCondLst>
                            <p:childTnLst>
                              <p:par>
                                <p:cTn id="183" presetID="3" presetClass="entr" presetSubtype="10" fill="hold" grpId="0" nodeType="afterEffect">
                                  <p:stCondLst>
                                    <p:cond delay="0"/>
                                  </p:stCondLst>
                                  <p:childTnLst>
                                    <p:set>
                                      <p:cBhvr>
                                        <p:cTn id="184" dur="1" fill="hold">
                                          <p:stCondLst>
                                            <p:cond delay="0"/>
                                          </p:stCondLst>
                                        </p:cTn>
                                        <p:tgtEl>
                                          <p:spTgt spid="73"/>
                                        </p:tgtEl>
                                        <p:attrNameLst>
                                          <p:attrName>style.visibility</p:attrName>
                                        </p:attrNameLst>
                                      </p:cBhvr>
                                      <p:to>
                                        <p:strVal val="visible"/>
                                      </p:to>
                                    </p:set>
                                    <p:animEffect transition="in" filter="blinds(horizontal)">
                                      <p:cBhvr>
                                        <p:cTn id="185" dur="500"/>
                                        <p:tgtEl>
                                          <p:spTgt spid="73"/>
                                        </p:tgtEl>
                                      </p:cBhvr>
                                    </p:animEffect>
                                  </p:childTnLst>
                                </p:cTn>
                              </p:par>
                            </p:childTnLst>
                          </p:cTn>
                        </p:par>
                        <p:par>
                          <p:cTn id="186" fill="hold" nodeType="afterGroup">
                            <p:stCondLst>
                              <p:cond delay="4500"/>
                            </p:stCondLst>
                            <p:childTnLst>
                              <p:par>
                                <p:cTn id="187" presetID="5" presetClass="entr" presetSubtype="10" fill="hold" grpId="0" nodeType="afterEffect">
                                  <p:stCondLst>
                                    <p:cond delay="0"/>
                                  </p:stCondLst>
                                  <p:childTnLst>
                                    <p:set>
                                      <p:cBhvr>
                                        <p:cTn id="188" dur="1" fill="hold">
                                          <p:stCondLst>
                                            <p:cond delay="0"/>
                                          </p:stCondLst>
                                        </p:cTn>
                                        <p:tgtEl>
                                          <p:spTgt spid="74"/>
                                        </p:tgtEl>
                                        <p:attrNameLst>
                                          <p:attrName>style.visibility</p:attrName>
                                        </p:attrNameLst>
                                      </p:cBhvr>
                                      <p:to>
                                        <p:strVal val="visible"/>
                                      </p:to>
                                    </p:set>
                                    <p:animEffect transition="in" filter="checkerboard(across)">
                                      <p:cBhvr>
                                        <p:cTn id="189" dur="500"/>
                                        <p:tgtEl>
                                          <p:spTgt spid="74"/>
                                        </p:tgtEl>
                                      </p:cBhvr>
                                    </p:animEffect>
                                  </p:childTnLst>
                                </p:cTn>
                              </p:par>
                            </p:childTnLst>
                          </p:cTn>
                        </p:par>
                        <p:par>
                          <p:cTn id="190" fill="hold" nodeType="afterGroup">
                            <p:stCondLst>
                              <p:cond delay="5000"/>
                            </p:stCondLst>
                            <p:childTnLst>
                              <p:par>
                                <p:cTn id="191" presetID="3" presetClass="entr" presetSubtype="10" fill="hold" grpId="0" nodeType="afterEffect">
                                  <p:stCondLst>
                                    <p:cond delay="0"/>
                                  </p:stCondLst>
                                  <p:childTnLst>
                                    <p:set>
                                      <p:cBhvr>
                                        <p:cTn id="192" dur="1" fill="hold">
                                          <p:stCondLst>
                                            <p:cond delay="0"/>
                                          </p:stCondLst>
                                        </p:cTn>
                                        <p:tgtEl>
                                          <p:spTgt spid="75"/>
                                        </p:tgtEl>
                                        <p:attrNameLst>
                                          <p:attrName>style.visibility</p:attrName>
                                        </p:attrNameLst>
                                      </p:cBhvr>
                                      <p:to>
                                        <p:strVal val="visible"/>
                                      </p:to>
                                    </p:set>
                                    <p:animEffect transition="in" filter="blinds(horizontal)">
                                      <p:cBhvr>
                                        <p:cTn id="193" dur="500"/>
                                        <p:tgtEl>
                                          <p:spTgt spid="75"/>
                                        </p:tgtEl>
                                      </p:cBhvr>
                                    </p:animEffect>
                                  </p:childTnLst>
                                </p:cTn>
                              </p:par>
                            </p:childTnLst>
                          </p:cTn>
                        </p:par>
                        <p:par>
                          <p:cTn id="194" fill="hold" nodeType="afterGroup">
                            <p:stCondLst>
                              <p:cond delay="5500"/>
                            </p:stCondLst>
                            <p:childTnLst>
                              <p:par>
                                <p:cTn id="195" presetID="5" presetClass="entr" presetSubtype="10" fill="hold" grpId="0" nodeType="afterEffect">
                                  <p:stCondLst>
                                    <p:cond delay="0"/>
                                  </p:stCondLst>
                                  <p:childTnLst>
                                    <p:set>
                                      <p:cBhvr>
                                        <p:cTn id="196" dur="1" fill="hold">
                                          <p:stCondLst>
                                            <p:cond delay="0"/>
                                          </p:stCondLst>
                                        </p:cTn>
                                        <p:tgtEl>
                                          <p:spTgt spid="76"/>
                                        </p:tgtEl>
                                        <p:attrNameLst>
                                          <p:attrName>style.visibility</p:attrName>
                                        </p:attrNameLst>
                                      </p:cBhvr>
                                      <p:to>
                                        <p:strVal val="visible"/>
                                      </p:to>
                                    </p:set>
                                    <p:animEffect transition="in" filter="checkerboard(across)">
                                      <p:cBhvr>
                                        <p:cTn id="197" dur="500"/>
                                        <p:tgtEl>
                                          <p:spTgt spid="76"/>
                                        </p:tgtEl>
                                      </p:cBhvr>
                                    </p:animEffect>
                                  </p:childTnLst>
                                </p:cTn>
                              </p:par>
                            </p:childTnLst>
                          </p:cTn>
                        </p:par>
                        <p:par>
                          <p:cTn id="198" fill="hold" nodeType="afterGroup">
                            <p:stCondLst>
                              <p:cond delay="6000"/>
                            </p:stCondLst>
                            <p:childTnLst>
                              <p:par>
                                <p:cTn id="199" presetID="3" presetClass="entr" presetSubtype="10" fill="hold" grpId="0" nodeType="afterEffect">
                                  <p:stCondLst>
                                    <p:cond delay="0"/>
                                  </p:stCondLst>
                                  <p:childTnLst>
                                    <p:set>
                                      <p:cBhvr>
                                        <p:cTn id="200" dur="1" fill="hold">
                                          <p:stCondLst>
                                            <p:cond delay="0"/>
                                          </p:stCondLst>
                                        </p:cTn>
                                        <p:tgtEl>
                                          <p:spTgt spid="77"/>
                                        </p:tgtEl>
                                        <p:attrNameLst>
                                          <p:attrName>style.visibility</p:attrName>
                                        </p:attrNameLst>
                                      </p:cBhvr>
                                      <p:to>
                                        <p:strVal val="visible"/>
                                      </p:to>
                                    </p:set>
                                    <p:animEffect transition="in" filter="blinds(horizontal)">
                                      <p:cBhvr>
                                        <p:cTn id="201" dur="500"/>
                                        <p:tgtEl>
                                          <p:spTgt spid="77"/>
                                        </p:tgtEl>
                                      </p:cBhvr>
                                    </p:animEffect>
                                  </p:childTnLst>
                                </p:cTn>
                              </p:par>
                            </p:childTnLst>
                          </p:cTn>
                        </p:par>
                        <p:par>
                          <p:cTn id="202" fill="hold" nodeType="afterGroup">
                            <p:stCondLst>
                              <p:cond delay="6500"/>
                            </p:stCondLst>
                            <p:childTnLst>
                              <p:par>
                                <p:cTn id="203" presetID="5" presetClass="entr" presetSubtype="10" fill="hold" grpId="0" nodeType="afterEffect">
                                  <p:stCondLst>
                                    <p:cond delay="0"/>
                                  </p:stCondLst>
                                  <p:childTnLst>
                                    <p:set>
                                      <p:cBhvr>
                                        <p:cTn id="204" dur="1" fill="hold">
                                          <p:stCondLst>
                                            <p:cond delay="0"/>
                                          </p:stCondLst>
                                        </p:cTn>
                                        <p:tgtEl>
                                          <p:spTgt spid="95"/>
                                        </p:tgtEl>
                                        <p:attrNameLst>
                                          <p:attrName>style.visibility</p:attrName>
                                        </p:attrNameLst>
                                      </p:cBhvr>
                                      <p:to>
                                        <p:strVal val="visible"/>
                                      </p:to>
                                    </p:set>
                                    <p:animEffect transition="in" filter="checkerboard(across)">
                                      <p:cBhvr>
                                        <p:cTn id="205" dur="500"/>
                                        <p:tgtEl>
                                          <p:spTgt spid="95"/>
                                        </p:tgtEl>
                                      </p:cBhvr>
                                    </p:animEffect>
                                  </p:childTnLst>
                                </p:cTn>
                              </p:par>
                            </p:childTnLst>
                          </p:cTn>
                        </p:par>
                        <p:par>
                          <p:cTn id="206" fill="hold" nodeType="afterGroup">
                            <p:stCondLst>
                              <p:cond delay="7000"/>
                            </p:stCondLst>
                            <p:childTnLst>
                              <p:par>
                                <p:cTn id="207" presetID="3" presetClass="entr" presetSubtype="10" fill="hold" grpId="0" nodeType="afterEffect">
                                  <p:stCondLst>
                                    <p:cond delay="0"/>
                                  </p:stCondLst>
                                  <p:childTnLst>
                                    <p:set>
                                      <p:cBhvr>
                                        <p:cTn id="208" dur="1" fill="hold">
                                          <p:stCondLst>
                                            <p:cond delay="0"/>
                                          </p:stCondLst>
                                        </p:cTn>
                                        <p:tgtEl>
                                          <p:spTgt spid="96"/>
                                        </p:tgtEl>
                                        <p:attrNameLst>
                                          <p:attrName>style.visibility</p:attrName>
                                        </p:attrNameLst>
                                      </p:cBhvr>
                                      <p:to>
                                        <p:strVal val="visible"/>
                                      </p:to>
                                    </p:set>
                                    <p:animEffect transition="in" filter="blinds(horizontal)">
                                      <p:cBhvr>
                                        <p:cTn id="209" dur="500"/>
                                        <p:tgtEl>
                                          <p:spTgt spid="96"/>
                                        </p:tgtEl>
                                      </p:cBhvr>
                                    </p:animEffect>
                                  </p:childTnLst>
                                </p:cTn>
                              </p:par>
                            </p:childTnLst>
                          </p:cTn>
                        </p:par>
                        <p:par>
                          <p:cTn id="210" fill="hold" nodeType="afterGroup">
                            <p:stCondLst>
                              <p:cond delay="7500"/>
                            </p:stCondLst>
                            <p:childTnLst>
                              <p:par>
                                <p:cTn id="211" presetID="5" presetClass="entr" presetSubtype="10" fill="hold" grpId="0" nodeType="afterEffect">
                                  <p:stCondLst>
                                    <p:cond delay="0"/>
                                  </p:stCondLst>
                                  <p:childTnLst>
                                    <p:set>
                                      <p:cBhvr>
                                        <p:cTn id="212" dur="1" fill="hold">
                                          <p:stCondLst>
                                            <p:cond delay="0"/>
                                          </p:stCondLst>
                                        </p:cTn>
                                        <p:tgtEl>
                                          <p:spTgt spid="97"/>
                                        </p:tgtEl>
                                        <p:attrNameLst>
                                          <p:attrName>style.visibility</p:attrName>
                                        </p:attrNameLst>
                                      </p:cBhvr>
                                      <p:to>
                                        <p:strVal val="visible"/>
                                      </p:to>
                                    </p:set>
                                    <p:animEffect transition="in" filter="checkerboard(across)">
                                      <p:cBhvr>
                                        <p:cTn id="213" dur="500"/>
                                        <p:tgtEl>
                                          <p:spTgt spid="97"/>
                                        </p:tgtEl>
                                      </p:cBhvr>
                                    </p:animEffect>
                                  </p:childTnLst>
                                </p:cTn>
                              </p:par>
                            </p:childTnLst>
                          </p:cTn>
                        </p:par>
                      </p:childTnLst>
                    </p:cTn>
                  </p:par>
                  <p:par>
                    <p:cTn id="214" fill="hold" nodeType="clickPar">
                      <p:stCondLst>
                        <p:cond delay="indefinite"/>
                      </p:stCondLst>
                      <p:childTnLst>
                        <p:par>
                          <p:cTn id="215" fill="hold" nodeType="withGroup">
                            <p:stCondLst>
                              <p:cond delay="0"/>
                            </p:stCondLst>
                            <p:childTnLst>
                              <p:par>
                                <p:cTn id="216" presetID="5" presetClass="entr" presetSubtype="10" fill="hold" nodeType="clickEffect">
                                  <p:stCondLst>
                                    <p:cond delay="0"/>
                                  </p:stCondLst>
                                  <p:childTnLst>
                                    <p:set>
                                      <p:cBhvr>
                                        <p:cTn id="217" dur="1" fill="hold">
                                          <p:stCondLst>
                                            <p:cond delay="0"/>
                                          </p:stCondLst>
                                        </p:cTn>
                                        <p:tgtEl>
                                          <p:spTgt spid="103"/>
                                        </p:tgtEl>
                                        <p:attrNameLst>
                                          <p:attrName>style.visibility</p:attrName>
                                        </p:attrNameLst>
                                      </p:cBhvr>
                                      <p:to>
                                        <p:strVal val="visible"/>
                                      </p:to>
                                    </p:set>
                                    <p:animEffect transition="in" filter="checkerboard(across)">
                                      <p:cBhvr>
                                        <p:cTn id="218" dur="500"/>
                                        <p:tgtEl>
                                          <p:spTgt spid="103"/>
                                        </p:tgtEl>
                                      </p:cBhvr>
                                    </p:animEffect>
                                  </p:childTnLst>
                                </p:cTn>
                              </p:par>
                            </p:childTnLst>
                          </p:cTn>
                        </p:par>
                        <p:par>
                          <p:cTn id="219" fill="hold" nodeType="afterGroup">
                            <p:stCondLst>
                              <p:cond delay="500"/>
                            </p:stCondLst>
                            <p:childTnLst>
                              <p:par>
                                <p:cTn id="220" presetID="3" presetClass="entr" presetSubtype="10" fill="hold" grpId="0" nodeType="afterEffect">
                                  <p:stCondLst>
                                    <p:cond delay="0"/>
                                  </p:stCondLst>
                                  <p:childTnLst>
                                    <p:set>
                                      <p:cBhvr>
                                        <p:cTn id="221" dur="1" fill="hold">
                                          <p:stCondLst>
                                            <p:cond delay="0"/>
                                          </p:stCondLst>
                                        </p:cTn>
                                        <p:tgtEl>
                                          <p:spTgt spid="104"/>
                                        </p:tgtEl>
                                        <p:attrNameLst>
                                          <p:attrName>style.visibility</p:attrName>
                                        </p:attrNameLst>
                                      </p:cBhvr>
                                      <p:to>
                                        <p:strVal val="visible"/>
                                      </p:to>
                                    </p:set>
                                    <p:animEffect transition="in" filter="blinds(horizontal)">
                                      <p:cBhvr>
                                        <p:cTn id="222" dur="500"/>
                                        <p:tgtEl>
                                          <p:spTgt spid="104"/>
                                        </p:tgtEl>
                                      </p:cBhvr>
                                    </p:animEffect>
                                  </p:childTnLst>
                                </p:cTn>
                              </p:par>
                            </p:childTnLst>
                          </p:cTn>
                        </p:par>
                        <p:par>
                          <p:cTn id="223" fill="hold" nodeType="afterGroup">
                            <p:stCondLst>
                              <p:cond delay="1000"/>
                            </p:stCondLst>
                            <p:childTnLst>
                              <p:par>
                                <p:cTn id="224" presetID="3" presetClass="exit" presetSubtype="10" fill="hold" grpId="1" nodeType="afterEffect">
                                  <p:stCondLst>
                                    <p:cond delay="0"/>
                                  </p:stCondLst>
                                  <p:childTnLst>
                                    <p:animEffect transition="out" filter="blinds(horizontal)">
                                      <p:cBhvr>
                                        <p:cTn id="225" dur="500"/>
                                        <p:tgtEl>
                                          <p:spTgt spid="97"/>
                                        </p:tgtEl>
                                      </p:cBhvr>
                                    </p:animEffect>
                                    <p:set>
                                      <p:cBhvr>
                                        <p:cTn id="226" dur="1" fill="hold">
                                          <p:stCondLst>
                                            <p:cond delay="499"/>
                                          </p:stCondLst>
                                        </p:cTn>
                                        <p:tgtEl>
                                          <p:spTgt spid="97"/>
                                        </p:tgtEl>
                                        <p:attrNameLst>
                                          <p:attrName>style.visibility</p:attrName>
                                        </p:attrNameLst>
                                      </p:cBhvr>
                                      <p:to>
                                        <p:strVal val="hidden"/>
                                      </p:to>
                                    </p:set>
                                  </p:childTnLst>
                                </p:cTn>
                              </p:par>
                            </p:childTnLst>
                          </p:cTn>
                        </p:par>
                        <p:par>
                          <p:cTn id="227" fill="hold" nodeType="afterGroup">
                            <p:stCondLst>
                              <p:cond delay="1500"/>
                            </p:stCondLst>
                            <p:childTnLst>
                              <p:par>
                                <p:cTn id="228" presetID="5" presetClass="entr" presetSubtype="10" fill="hold" grpId="0" nodeType="afterEffect">
                                  <p:stCondLst>
                                    <p:cond delay="0"/>
                                  </p:stCondLst>
                                  <p:childTnLst>
                                    <p:set>
                                      <p:cBhvr>
                                        <p:cTn id="229" dur="1" fill="hold">
                                          <p:stCondLst>
                                            <p:cond delay="0"/>
                                          </p:stCondLst>
                                        </p:cTn>
                                        <p:tgtEl>
                                          <p:spTgt spid="98"/>
                                        </p:tgtEl>
                                        <p:attrNameLst>
                                          <p:attrName>style.visibility</p:attrName>
                                        </p:attrNameLst>
                                      </p:cBhvr>
                                      <p:to>
                                        <p:strVal val="visible"/>
                                      </p:to>
                                    </p:set>
                                    <p:animEffect transition="in" filter="checkerboard(across)">
                                      <p:cBhvr>
                                        <p:cTn id="230" dur="500"/>
                                        <p:tgtEl>
                                          <p:spTgt spid="98"/>
                                        </p:tgtEl>
                                      </p:cBhvr>
                                    </p:animEffect>
                                  </p:childTnLst>
                                </p:cTn>
                              </p:par>
                            </p:childTnLst>
                          </p:cTn>
                        </p:par>
                      </p:childTnLst>
                    </p:cTn>
                  </p:par>
                  <p:par>
                    <p:cTn id="231" fill="hold" nodeType="clickPar">
                      <p:stCondLst>
                        <p:cond delay="indefinite"/>
                      </p:stCondLst>
                      <p:childTnLst>
                        <p:par>
                          <p:cTn id="232" fill="hold" nodeType="withGroup">
                            <p:stCondLst>
                              <p:cond delay="0"/>
                            </p:stCondLst>
                            <p:childTnLst>
                              <p:par>
                                <p:cTn id="233" presetID="5" presetClass="entr" presetSubtype="10" fill="hold" nodeType="clickEffect">
                                  <p:stCondLst>
                                    <p:cond delay="0"/>
                                  </p:stCondLst>
                                  <p:childTnLst>
                                    <p:set>
                                      <p:cBhvr>
                                        <p:cTn id="234" dur="1" fill="hold">
                                          <p:stCondLst>
                                            <p:cond delay="0"/>
                                          </p:stCondLst>
                                        </p:cTn>
                                        <p:tgtEl>
                                          <p:spTgt spid="105"/>
                                        </p:tgtEl>
                                        <p:attrNameLst>
                                          <p:attrName>style.visibility</p:attrName>
                                        </p:attrNameLst>
                                      </p:cBhvr>
                                      <p:to>
                                        <p:strVal val="visible"/>
                                      </p:to>
                                    </p:set>
                                    <p:animEffect transition="in" filter="checkerboard(across)">
                                      <p:cBhvr>
                                        <p:cTn id="235" dur="500"/>
                                        <p:tgtEl>
                                          <p:spTgt spid="105"/>
                                        </p:tgtEl>
                                      </p:cBhvr>
                                    </p:animEffect>
                                  </p:childTnLst>
                                </p:cTn>
                              </p:par>
                            </p:childTnLst>
                          </p:cTn>
                        </p:par>
                        <p:par>
                          <p:cTn id="236" fill="hold" nodeType="afterGroup">
                            <p:stCondLst>
                              <p:cond delay="500"/>
                            </p:stCondLst>
                            <p:childTnLst>
                              <p:par>
                                <p:cTn id="237" presetID="3" presetClass="entr" presetSubtype="10" fill="hold" grpId="0" nodeType="afterEffect">
                                  <p:stCondLst>
                                    <p:cond delay="0"/>
                                  </p:stCondLst>
                                  <p:childTnLst>
                                    <p:set>
                                      <p:cBhvr>
                                        <p:cTn id="238" dur="1" fill="hold">
                                          <p:stCondLst>
                                            <p:cond delay="0"/>
                                          </p:stCondLst>
                                        </p:cTn>
                                        <p:tgtEl>
                                          <p:spTgt spid="106"/>
                                        </p:tgtEl>
                                        <p:attrNameLst>
                                          <p:attrName>style.visibility</p:attrName>
                                        </p:attrNameLst>
                                      </p:cBhvr>
                                      <p:to>
                                        <p:strVal val="visible"/>
                                      </p:to>
                                    </p:set>
                                    <p:animEffect transition="in" filter="blinds(horizontal)">
                                      <p:cBhvr>
                                        <p:cTn id="239" dur="500"/>
                                        <p:tgtEl>
                                          <p:spTgt spid="106"/>
                                        </p:tgtEl>
                                      </p:cBhvr>
                                    </p:animEffect>
                                  </p:childTnLst>
                                </p:cTn>
                              </p:par>
                            </p:childTnLst>
                          </p:cTn>
                        </p:par>
                      </p:childTnLst>
                    </p:cTn>
                  </p:par>
                  <p:par>
                    <p:cTn id="240" fill="hold" nodeType="clickPar">
                      <p:stCondLst>
                        <p:cond delay="indefinite"/>
                      </p:stCondLst>
                      <p:childTnLst>
                        <p:par>
                          <p:cTn id="241" fill="hold" nodeType="withGroup">
                            <p:stCondLst>
                              <p:cond delay="0"/>
                            </p:stCondLst>
                            <p:childTnLst>
                              <p:par>
                                <p:cTn id="242" presetID="5" presetClass="entr" presetSubtype="10" fill="hold" nodeType="clickEffect">
                                  <p:stCondLst>
                                    <p:cond delay="0"/>
                                  </p:stCondLst>
                                  <p:childTnLst>
                                    <p:set>
                                      <p:cBhvr>
                                        <p:cTn id="243" dur="1" fill="hold">
                                          <p:stCondLst>
                                            <p:cond delay="0"/>
                                          </p:stCondLst>
                                        </p:cTn>
                                        <p:tgtEl>
                                          <p:spTgt spid="107"/>
                                        </p:tgtEl>
                                        <p:attrNameLst>
                                          <p:attrName>style.visibility</p:attrName>
                                        </p:attrNameLst>
                                      </p:cBhvr>
                                      <p:to>
                                        <p:strVal val="visible"/>
                                      </p:to>
                                    </p:set>
                                    <p:animEffect transition="in" filter="checkerboard(across)">
                                      <p:cBhvr>
                                        <p:cTn id="244" dur="500"/>
                                        <p:tgtEl>
                                          <p:spTgt spid="107"/>
                                        </p:tgtEl>
                                      </p:cBhvr>
                                    </p:animEffect>
                                  </p:childTnLst>
                                </p:cTn>
                              </p:par>
                            </p:childTnLst>
                          </p:cTn>
                        </p:par>
                        <p:par>
                          <p:cTn id="245" fill="hold" nodeType="afterGroup">
                            <p:stCondLst>
                              <p:cond delay="500"/>
                            </p:stCondLst>
                            <p:childTnLst>
                              <p:par>
                                <p:cTn id="246" presetID="3" presetClass="entr" presetSubtype="10" fill="hold" grpId="0" nodeType="afterEffect">
                                  <p:stCondLst>
                                    <p:cond delay="0"/>
                                  </p:stCondLst>
                                  <p:childTnLst>
                                    <p:set>
                                      <p:cBhvr>
                                        <p:cTn id="247" dur="1" fill="hold">
                                          <p:stCondLst>
                                            <p:cond delay="0"/>
                                          </p:stCondLst>
                                        </p:cTn>
                                        <p:tgtEl>
                                          <p:spTgt spid="108"/>
                                        </p:tgtEl>
                                        <p:attrNameLst>
                                          <p:attrName>style.visibility</p:attrName>
                                        </p:attrNameLst>
                                      </p:cBhvr>
                                      <p:to>
                                        <p:strVal val="visible"/>
                                      </p:to>
                                    </p:set>
                                    <p:animEffect transition="in" filter="blinds(horizontal)">
                                      <p:cBhvr>
                                        <p:cTn id="248" dur="500"/>
                                        <p:tgtEl>
                                          <p:spTgt spid="108"/>
                                        </p:tgtEl>
                                      </p:cBhvr>
                                    </p:animEffect>
                                  </p:childTnLst>
                                </p:cTn>
                              </p:par>
                            </p:childTnLst>
                          </p:cTn>
                        </p:par>
                      </p:childTnLst>
                    </p:cTn>
                  </p:par>
                  <p:par>
                    <p:cTn id="249" fill="hold" nodeType="clickPar">
                      <p:stCondLst>
                        <p:cond delay="indefinite"/>
                      </p:stCondLst>
                      <p:childTnLst>
                        <p:par>
                          <p:cTn id="250" fill="hold" nodeType="withGroup">
                            <p:stCondLst>
                              <p:cond delay="0"/>
                            </p:stCondLst>
                            <p:childTnLst>
                              <p:par>
                                <p:cTn id="251" presetID="5" presetClass="entr" presetSubtype="10" fill="hold" nodeType="clickEffect">
                                  <p:stCondLst>
                                    <p:cond delay="0"/>
                                  </p:stCondLst>
                                  <p:childTnLst>
                                    <p:set>
                                      <p:cBhvr>
                                        <p:cTn id="252" dur="1" fill="hold">
                                          <p:stCondLst>
                                            <p:cond delay="0"/>
                                          </p:stCondLst>
                                        </p:cTn>
                                        <p:tgtEl>
                                          <p:spTgt spid="109"/>
                                        </p:tgtEl>
                                        <p:attrNameLst>
                                          <p:attrName>style.visibility</p:attrName>
                                        </p:attrNameLst>
                                      </p:cBhvr>
                                      <p:to>
                                        <p:strVal val="visible"/>
                                      </p:to>
                                    </p:set>
                                    <p:animEffect transition="in" filter="checkerboard(across)">
                                      <p:cBhvr>
                                        <p:cTn id="253" dur="500"/>
                                        <p:tgtEl>
                                          <p:spTgt spid="109"/>
                                        </p:tgtEl>
                                      </p:cBhvr>
                                    </p:animEffect>
                                  </p:childTnLst>
                                </p:cTn>
                              </p:par>
                            </p:childTnLst>
                          </p:cTn>
                        </p:par>
                        <p:par>
                          <p:cTn id="254" fill="hold" nodeType="afterGroup">
                            <p:stCondLst>
                              <p:cond delay="500"/>
                            </p:stCondLst>
                            <p:childTnLst>
                              <p:par>
                                <p:cTn id="255" presetID="3" presetClass="entr" presetSubtype="10" fill="hold" grpId="0" nodeType="afterEffect">
                                  <p:stCondLst>
                                    <p:cond delay="0"/>
                                  </p:stCondLst>
                                  <p:childTnLst>
                                    <p:set>
                                      <p:cBhvr>
                                        <p:cTn id="256" dur="1" fill="hold">
                                          <p:stCondLst>
                                            <p:cond delay="0"/>
                                          </p:stCondLst>
                                        </p:cTn>
                                        <p:tgtEl>
                                          <p:spTgt spid="110"/>
                                        </p:tgtEl>
                                        <p:attrNameLst>
                                          <p:attrName>style.visibility</p:attrName>
                                        </p:attrNameLst>
                                      </p:cBhvr>
                                      <p:to>
                                        <p:strVal val="visible"/>
                                      </p:to>
                                    </p:set>
                                    <p:animEffect transition="in" filter="blinds(horizontal)">
                                      <p:cBhvr>
                                        <p:cTn id="257" dur="500"/>
                                        <p:tgtEl>
                                          <p:spTgt spid="110"/>
                                        </p:tgtEl>
                                      </p:cBhvr>
                                    </p:animEffect>
                                  </p:childTnLst>
                                </p:cTn>
                              </p:par>
                            </p:childTnLst>
                          </p:cTn>
                        </p:par>
                      </p:childTnLst>
                    </p:cTn>
                  </p:par>
                  <p:par>
                    <p:cTn id="258" fill="hold" nodeType="clickPar">
                      <p:stCondLst>
                        <p:cond delay="indefinite"/>
                      </p:stCondLst>
                      <p:childTnLst>
                        <p:par>
                          <p:cTn id="259" fill="hold" nodeType="withGroup">
                            <p:stCondLst>
                              <p:cond delay="0"/>
                            </p:stCondLst>
                            <p:childTnLst>
                              <p:par>
                                <p:cTn id="260" presetID="3" presetClass="entr" presetSubtype="10" fill="hold" grpId="0" nodeType="clickEffect">
                                  <p:stCondLst>
                                    <p:cond delay="0"/>
                                  </p:stCondLst>
                                  <p:childTnLst>
                                    <p:set>
                                      <p:cBhvr>
                                        <p:cTn id="261" dur="1" fill="hold">
                                          <p:stCondLst>
                                            <p:cond delay="0"/>
                                          </p:stCondLst>
                                        </p:cTn>
                                        <p:tgtEl>
                                          <p:spTgt spid="111"/>
                                        </p:tgtEl>
                                        <p:attrNameLst>
                                          <p:attrName>style.visibility</p:attrName>
                                        </p:attrNameLst>
                                      </p:cBhvr>
                                      <p:to>
                                        <p:strVal val="visible"/>
                                      </p:to>
                                    </p:set>
                                    <p:animEffect transition="in" filter="blinds(horizontal)">
                                      <p:cBhvr>
                                        <p:cTn id="262" dur="500"/>
                                        <p:tgtEl>
                                          <p:spTgt spid="111"/>
                                        </p:tgtEl>
                                      </p:cBhvr>
                                    </p:animEffect>
                                  </p:childTnLst>
                                </p:cTn>
                              </p:par>
                            </p:childTnLst>
                          </p:cTn>
                        </p:par>
                      </p:childTnLst>
                    </p:cTn>
                  </p:par>
                  <p:par>
                    <p:cTn id="263" fill="hold" nodeType="clickPar">
                      <p:stCondLst>
                        <p:cond delay="indefinite"/>
                      </p:stCondLst>
                      <p:childTnLst>
                        <p:par>
                          <p:cTn id="264" fill="hold" nodeType="withGroup">
                            <p:stCondLst>
                              <p:cond delay="0"/>
                            </p:stCondLst>
                            <p:childTnLst>
                              <p:par>
                                <p:cTn id="265" presetID="5" presetClass="entr" presetSubtype="10" fill="hold" nodeType="clickEffect">
                                  <p:stCondLst>
                                    <p:cond delay="0"/>
                                  </p:stCondLst>
                                  <p:childTnLst>
                                    <p:set>
                                      <p:cBhvr>
                                        <p:cTn id="266" dur="1" fill="hold">
                                          <p:stCondLst>
                                            <p:cond delay="0"/>
                                          </p:stCondLst>
                                        </p:cTn>
                                        <p:tgtEl>
                                          <p:spTgt spid="112"/>
                                        </p:tgtEl>
                                        <p:attrNameLst>
                                          <p:attrName>style.visibility</p:attrName>
                                        </p:attrNameLst>
                                      </p:cBhvr>
                                      <p:to>
                                        <p:strVal val="visible"/>
                                      </p:to>
                                    </p:set>
                                    <p:animEffect transition="in" filter="checkerboard(across)">
                                      <p:cBhvr>
                                        <p:cTn id="267" dur="500"/>
                                        <p:tgtEl>
                                          <p:spTgt spid="112"/>
                                        </p:tgtEl>
                                      </p:cBhvr>
                                    </p:animEffect>
                                  </p:childTnLst>
                                </p:cTn>
                              </p:par>
                            </p:childTnLst>
                          </p:cTn>
                        </p:par>
                        <p:par>
                          <p:cTn id="268" fill="hold" nodeType="afterGroup">
                            <p:stCondLst>
                              <p:cond delay="500"/>
                            </p:stCondLst>
                            <p:childTnLst>
                              <p:par>
                                <p:cTn id="269" presetID="3" presetClass="entr" presetSubtype="10" fill="hold" grpId="0" nodeType="afterEffect">
                                  <p:stCondLst>
                                    <p:cond delay="0"/>
                                  </p:stCondLst>
                                  <p:childTnLst>
                                    <p:set>
                                      <p:cBhvr>
                                        <p:cTn id="270" dur="1" fill="hold">
                                          <p:stCondLst>
                                            <p:cond delay="0"/>
                                          </p:stCondLst>
                                        </p:cTn>
                                        <p:tgtEl>
                                          <p:spTgt spid="113"/>
                                        </p:tgtEl>
                                        <p:attrNameLst>
                                          <p:attrName>style.visibility</p:attrName>
                                        </p:attrNameLst>
                                      </p:cBhvr>
                                      <p:to>
                                        <p:strVal val="visible"/>
                                      </p:to>
                                    </p:set>
                                    <p:animEffect transition="in" filter="blinds(horizontal)">
                                      <p:cBhvr>
                                        <p:cTn id="271" dur="500"/>
                                        <p:tgtEl>
                                          <p:spTgt spid="113"/>
                                        </p:tgtEl>
                                      </p:cBhvr>
                                    </p:animEffect>
                                  </p:childTnLst>
                                </p:cTn>
                              </p:par>
                            </p:childTnLst>
                          </p:cTn>
                        </p:par>
                      </p:childTnLst>
                    </p:cTn>
                  </p:par>
                  <p:par>
                    <p:cTn id="272" fill="hold" nodeType="clickPar">
                      <p:stCondLst>
                        <p:cond delay="indefinite"/>
                      </p:stCondLst>
                      <p:childTnLst>
                        <p:par>
                          <p:cTn id="273" fill="hold" nodeType="withGroup">
                            <p:stCondLst>
                              <p:cond delay="0"/>
                            </p:stCondLst>
                            <p:childTnLst>
                              <p:par>
                                <p:cTn id="274" presetID="5" presetClass="entr" presetSubtype="10" fill="hold" nodeType="clickEffect">
                                  <p:stCondLst>
                                    <p:cond delay="0"/>
                                  </p:stCondLst>
                                  <p:childTnLst>
                                    <p:set>
                                      <p:cBhvr>
                                        <p:cTn id="275" dur="1" fill="hold">
                                          <p:stCondLst>
                                            <p:cond delay="0"/>
                                          </p:stCondLst>
                                        </p:cTn>
                                        <p:tgtEl>
                                          <p:spTgt spid="114"/>
                                        </p:tgtEl>
                                        <p:attrNameLst>
                                          <p:attrName>style.visibility</p:attrName>
                                        </p:attrNameLst>
                                      </p:cBhvr>
                                      <p:to>
                                        <p:strVal val="visible"/>
                                      </p:to>
                                    </p:set>
                                    <p:animEffect transition="in" filter="checkerboard(across)">
                                      <p:cBhvr>
                                        <p:cTn id="276" dur="500"/>
                                        <p:tgtEl>
                                          <p:spTgt spid="114"/>
                                        </p:tgtEl>
                                      </p:cBhvr>
                                    </p:animEffect>
                                  </p:childTnLst>
                                </p:cTn>
                              </p:par>
                            </p:childTnLst>
                          </p:cTn>
                        </p:par>
                        <p:par>
                          <p:cTn id="277" fill="hold" nodeType="afterGroup">
                            <p:stCondLst>
                              <p:cond delay="500"/>
                            </p:stCondLst>
                            <p:childTnLst>
                              <p:par>
                                <p:cTn id="278" presetID="3" presetClass="entr" presetSubtype="10" fill="hold" grpId="0" nodeType="afterEffect">
                                  <p:stCondLst>
                                    <p:cond delay="0"/>
                                  </p:stCondLst>
                                  <p:childTnLst>
                                    <p:set>
                                      <p:cBhvr>
                                        <p:cTn id="279" dur="1" fill="hold">
                                          <p:stCondLst>
                                            <p:cond delay="0"/>
                                          </p:stCondLst>
                                        </p:cTn>
                                        <p:tgtEl>
                                          <p:spTgt spid="115"/>
                                        </p:tgtEl>
                                        <p:attrNameLst>
                                          <p:attrName>style.visibility</p:attrName>
                                        </p:attrNameLst>
                                      </p:cBhvr>
                                      <p:to>
                                        <p:strVal val="visible"/>
                                      </p:to>
                                    </p:set>
                                    <p:animEffect transition="in" filter="blinds(horizontal)">
                                      <p:cBhvr>
                                        <p:cTn id="280" dur="500"/>
                                        <p:tgtEl>
                                          <p:spTgt spid="115"/>
                                        </p:tgtEl>
                                      </p:cBhvr>
                                    </p:animEffect>
                                  </p:childTnLst>
                                </p:cTn>
                              </p:par>
                            </p:childTnLst>
                          </p:cTn>
                        </p:par>
                      </p:childTnLst>
                    </p:cTn>
                  </p:par>
                  <p:par>
                    <p:cTn id="281" fill="hold" nodeType="clickPar">
                      <p:stCondLst>
                        <p:cond delay="indefinite"/>
                      </p:stCondLst>
                      <p:childTnLst>
                        <p:par>
                          <p:cTn id="282" fill="hold" nodeType="withGroup">
                            <p:stCondLst>
                              <p:cond delay="0"/>
                            </p:stCondLst>
                            <p:childTnLst>
                              <p:par>
                                <p:cTn id="283" presetID="3" presetClass="entr" presetSubtype="10" fill="hold" grpId="0" nodeType="clickEffect">
                                  <p:stCondLst>
                                    <p:cond delay="0"/>
                                  </p:stCondLst>
                                  <p:childTnLst>
                                    <p:set>
                                      <p:cBhvr>
                                        <p:cTn id="284" dur="1" fill="hold">
                                          <p:stCondLst>
                                            <p:cond delay="0"/>
                                          </p:stCondLst>
                                        </p:cTn>
                                        <p:tgtEl>
                                          <p:spTgt spid="116"/>
                                        </p:tgtEl>
                                        <p:attrNameLst>
                                          <p:attrName>style.visibility</p:attrName>
                                        </p:attrNameLst>
                                      </p:cBhvr>
                                      <p:to>
                                        <p:strVal val="visible"/>
                                      </p:to>
                                    </p:set>
                                    <p:animEffect transition="in" filter="blinds(horizontal)">
                                      <p:cBhvr>
                                        <p:cTn id="285" dur="500"/>
                                        <p:tgtEl>
                                          <p:spTgt spid="116"/>
                                        </p:tgtEl>
                                      </p:cBhvr>
                                    </p:animEffect>
                                  </p:childTnLst>
                                </p:cTn>
                              </p:par>
                            </p:childTnLst>
                          </p:cTn>
                        </p:par>
                      </p:childTnLst>
                    </p:cTn>
                  </p:par>
                  <p:par>
                    <p:cTn id="286" fill="hold" nodeType="clickPar">
                      <p:stCondLst>
                        <p:cond delay="indefinite"/>
                      </p:stCondLst>
                      <p:childTnLst>
                        <p:par>
                          <p:cTn id="287" fill="hold" nodeType="withGroup">
                            <p:stCondLst>
                              <p:cond delay="0"/>
                            </p:stCondLst>
                            <p:childTnLst>
                              <p:par>
                                <p:cTn id="288" presetID="5" presetClass="entr" presetSubtype="10" fill="hold" grpId="0" nodeType="clickEffect">
                                  <p:stCondLst>
                                    <p:cond delay="0"/>
                                  </p:stCondLst>
                                  <p:childTnLst>
                                    <p:set>
                                      <p:cBhvr>
                                        <p:cTn id="289" dur="1" fill="hold">
                                          <p:stCondLst>
                                            <p:cond delay="0"/>
                                          </p:stCondLst>
                                        </p:cTn>
                                        <p:tgtEl>
                                          <p:spTgt spid="117"/>
                                        </p:tgtEl>
                                        <p:attrNameLst>
                                          <p:attrName>style.visibility</p:attrName>
                                        </p:attrNameLst>
                                      </p:cBhvr>
                                      <p:to>
                                        <p:strVal val="visible"/>
                                      </p:to>
                                    </p:set>
                                    <p:animEffect transition="in" filter="checkerboard(across)">
                                      <p:cBhvr>
                                        <p:cTn id="290" dur="500"/>
                                        <p:tgtEl>
                                          <p:spTgt spid="117"/>
                                        </p:tgtEl>
                                      </p:cBhvr>
                                    </p:animEffect>
                                  </p:childTnLst>
                                </p:cTn>
                              </p:par>
                            </p:childTnLst>
                          </p:cTn>
                        </p:par>
                        <p:par>
                          <p:cTn id="291" fill="hold" nodeType="afterGroup">
                            <p:stCondLst>
                              <p:cond delay="500"/>
                            </p:stCondLst>
                            <p:childTnLst>
                              <p:par>
                                <p:cTn id="292" presetID="5" presetClass="entr" presetSubtype="10" fill="hold" grpId="0" nodeType="afterEffect">
                                  <p:stCondLst>
                                    <p:cond delay="0"/>
                                  </p:stCondLst>
                                  <p:childTnLst>
                                    <p:set>
                                      <p:cBhvr>
                                        <p:cTn id="293" dur="1" fill="hold">
                                          <p:stCondLst>
                                            <p:cond delay="0"/>
                                          </p:stCondLst>
                                        </p:cTn>
                                        <p:tgtEl>
                                          <p:spTgt spid="118"/>
                                        </p:tgtEl>
                                        <p:attrNameLst>
                                          <p:attrName>style.visibility</p:attrName>
                                        </p:attrNameLst>
                                      </p:cBhvr>
                                      <p:to>
                                        <p:strVal val="visible"/>
                                      </p:to>
                                    </p:set>
                                    <p:animEffect transition="in" filter="checkerboard(across)">
                                      <p:cBhvr>
                                        <p:cTn id="294" dur="500"/>
                                        <p:tgtEl>
                                          <p:spTgt spid="118"/>
                                        </p:tgtEl>
                                      </p:cBhvr>
                                    </p:animEffect>
                                  </p:childTnLst>
                                </p:cTn>
                              </p:par>
                            </p:childTnLst>
                          </p:cTn>
                        </p:par>
                        <p:par>
                          <p:cTn id="295" fill="hold" nodeType="afterGroup">
                            <p:stCondLst>
                              <p:cond delay="1000"/>
                            </p:stCondLst>
                            <p:childTnLst>
                              <p:par>
                                <p:cTn id="296" presetID="35" presetClass="emph" presetSubtype="0" fill="hold" grpId="1" nodeType="afterEffect">
                                  <p:stCondLst>
                                    <p:cond delay="0"/>
                                  </p:stCondLst>
                                  <p:childTnLst>
                                    <p:anim calcmode="discrete" valueType="str">
                                      <p:cBhvr>
                                        <p:cTn id="297" dur="1000" fill="hold"/>
                                        <p:tgtEl>
                                          <p:spTgt spid="118"/>
                                        </p:tgtEl>
                                        <p:attrNameLst>
                                          <p:attrName>style.visibility</p:attrName>
                                        </p:attrNameLst>
                                      </p:cBhvr>
                                      <p:tavLst>
                                        <p:tav tm="0">
                                          <p:val>
                                            <p:strVal val="hidden"/>
                                          </p:val>
                                        </p:tav>
                                        <p:tav tm="50000">
                                          <p:val>
                                            <p:strVal val="visible"/>
                                          </p:val>
                                        </p:tav>
                                      </p:tavLst>
                                    </p:anim>
                                  </p:childTnLst>
                                </p:cTn>
                              </p:par>
                            </p:childTnLst>
                          </p:cTn>
                        </p:par>
                        <p:par>
                          <p:cTn id="298" fill="hold" nodeType="afterGroup">
                            <p:stCondLst>
                              <p:cond delay="2000"/>
                            </p:stCondLst>
                            <p:childTnLst>
                              <p:par>
                                <p:cTn id="299" presetID="35" presetClass="emph" presetSubtype="0" fill="hold" grpId="2" nodeType="afterEffect">
                                  <p:stCondLst>
                                    <p:cond delay="0"/>
                                  </p:stCondLst>
                                  <p:childTnLst>
                                    <p:anim calcmode="discrete" valueType="str">
                                      <p:cBhvr>
                                        <p:cTn id="300" dur="1000" fill="hold"/>
                                        <p:tgtEl>
                                          <p:spTgt spid="118"/>
                                        </p:tgtEl>
                                        <p:attrNameLst>
                                          <p:attrName>style.visibility</p:attrName>
                                        </p:attrNameLst>
                                      </p:cBhvr>
                                      <p:tavLst>
                                        <p:tav tm="0">
                                          <p:val>
                                            <p:strVal val="hidden"/>
                                          </p:val>
                                        </p:tav>
                                        <p:tav tm="50000">
                                          <p:val>
                                            <p:strVal val="visible"/>
                                          </p:val>
                                        </p:tav>
                                      </p:tavLst>
                                    </p:anim>
                                  </p:childTnLst>
                                </p:cTn>
                              </p:par>
                            </p:childTnLst>
                          </p:cTn>
                        </p:par>
                        <p:par>
                          <p:cTn id="301" fill="hold" nodeType="afterGroup">
                            <p:stCondLst>
                              <p:cond delay="3000"/>
                            </p:stCondLst>
                            <p:childTnLst>
                              <p:par>
                                <p:cTn id="302" presetID="35" presetClass="emph" presetSubtype="0" fill="hold" grpId="3" nodeType="afterEffect">
                                  <p:stCondLst>
                                    <p:cond delay="0"/>
                                  </p:stCondLst>
                                  <p:childTnLst>
                                    <p:anim calcmode="discrete" valueType="str">
                                      <p:cBhvr>
                                        <p:cTn id="303" dur="1000" fill="hold"/>
                                        <p:tgtEl>
                                          <p:spTgt spid="118"/>
                                        </p:tgtEl>
                                        <p:attrNameLst>
                                          <p:attrName>style.visibility</p:attrName>
                                        </p:attrNameLst>
                                      </p:cBhvr>
                                      <p:tavLst>
                                        <p:tav tm="0">
                                          <p:val>
                                            <p:strVal val="hidden"/>
                                          </p:val>
                                        </p:tav>
                                        <p:tav tm="50000">
                                          <p:val>
                                            <p:strVal val="visible"/>
                                          </p:val>
                                        </p:tav>
                                      </p:tavLst>
                                    </p:anim>
                                  </p:childTnLst>
                                </p:cTn>
                              </p:par>
                            </p:childTnLst>
                          </p:cTn>
                        </p:par>
                      </p:childTnLst>
                    </p:cTn>
                  </p:par>
                  <p:par>
                    <p:cTn id="304" fill="hold" nodeType="clickPar">
                      <p:stCondLst>
                        <p:cond delay="indefinite"/>
                      </p:stCondLst>
                      <p:childTnLst>
                        <p:par>
                          <p:cTn id="305" fill="hold" nodeType="withGroup">
                            <p:stCondLst>
                              <p:cond delay="0"/>
                            </p:stCondLst>
                            <p:childTnLst>
                              <p:par>
                                <p:cTn id="306" presetID="21" presetClass="entr" presetSubtype="1" fill="hold" grpId="0" nodeType="clickEffect">
                                  <p:stCondLst>
                                    <p:cond delay="0"/>
                                  </p:stCondLst>
                                  <p:childTnLst>
                                    <p:set>
                                      <p:cBhvr>
                                        <p:cTn id="307" dur="1" fill="hold">
                                          <p:stCondLst>
                                            <p:cond delay="0"/>
                                          </p:stCondLst>
                                        </p:cTn>
                                        <p:tgtEl>
                                          <p:spTgt spid="37890"/>
                                        </p:tgtEl>
                                        <p:attrNameLst>
                                          <p:attrName>style.visibility</p:attrName>
                                        </p:attrNameLst>
                                      </p:cBhvr>
                                      <p:to>
                                        <p:strVal val="visible"/>
                                      </p:to>
                                    </p:set>
                                    <p:animEffect transition="in" filter="wheel(1)">
                                      <p:cBhvr>
                                        <p:cTn id="308" dur="2000"/>
                                        <p:tgtEl>
                                          <p:spTgt spid="378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0" grpId="0"/>
      <p:bldP spid="3" grpId="0"/>
      <p:bldP spid="4" grpId="0"/>
      <p:bldP spid="5" grpId="0"/>
      <p:bldP spid="7" grpId="0"/>
      <p:bldP spid="8" grpId="0"/>
      <p:bldP spid="9" grpId="0"/>
      <p:bldP spid="10" grpId="0"/>
      <p:bldP spid="11" grpId="0"/>
      <p:bldP spid="12" grpId="0"/>
      <p:bldP spid="13" grpId="0"/>
      <p:bldP spid="14" grpId="0"/>
      <p:bldP spid="15" grpId="0"/>
      <p:bldP spid="16" grpId="0"/>
      <p:bldP spid="17" grpId="0"/>
      <p:bldP spid="17" grpId="1"/>
      <p:bldP spid="21" grpId="0"/>
      <p:bldP spid="23" grpId="0"/>
      <p:bldP spid="25" grpId="0"/>
      <p:bldP spid="27" grpId="0"/>
      <p:bldP spid="29" grpId="0"/>
      <p:bldP spid="30" grpId="0"/>
      <p:bldP spid="31" grpId="0"/>
      <p:bldP spid="34" grpId="0"/>
      <p:bldP spid="32" grpId="0" animBg="1"/>
      <p:bldP spid="32" grpId="1" animBg="1"/>
      <p:bldP spid="32" grpId="2" animBg="1"/>
      <p:bldP spid="32" grpId="3" animBg="1"/>
      <p:bldP spid="64" grpId="0"/>
      <p:bldP spid="65" grpId="0"/>
      <p:bldP spid="66" grpId="0"/>
      <p:bldP spid="67" grpId="0"/>
      <p:bldP spid="68" grpId="0"/>
      <p:bldP spid="69" grpId="0"/>
      <p:bldP spid="70" grpId="0"/>
      <p:bldP spid="71" grpId="0"/>
      <p:bldP spid="72" grpId="0"/>
      <p:bldP spid="73" grpId="0"/>
      <p:bldP spid="74" grpId="0"/>
      <p:bldP spid="75" grpId="0"/>
      <p:bldP spid="76" grpId="0"/>
      <p:bldP spid="77" grpId="0"/>
      <p:bldP spid="95" grpId="0"/>
      <p:bldP spid="96" grpId="0"/>
      <p:bldP spid="97" grpId="0"/>
      <p:bldP spid="97" grpId="1"/>
      <p:bldP spid="98" grpId="0"/>
      <p:bldP spid="104" grpId="0"/>
      <p:bldP spid="106" grpId="0"/>
      <p:bldP spid="108" grpId="0"/>
      <p:bldP spid="110" grpId="0"/>
      <p:bldP spid="111" grpId="0"/>
      <p:bldP spid="113" grpId="0"/>
      <p:bldP spid="115" grpId="0"/>
      <p:bldP spid="116" grpId="0"/>
      <p:bldP spid="117" grpId="0"/>
      <p:bldP spid="118" grpId="0" animBg="1"/>
      <p:bldP spid="118" grpId="1" animBg="1"/>
      <p:bldP spid="118" grpId="2" animBg="1"/>
      <p:bldP spid="118" grpId="3"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20"/>
          <p:cNvSpPr txBox="1">
            <a:spLocks noGrp="1"/>
          </p:cNvSpPr>
          <p:nvPr>
            <p:ph type="title"/>
          </p:nvPr>
        </p:nvSpPr>
        <p:spPr>
          <a:xfrm>
            <a:off x="914575" y="495875"/>
            <a:ext cx="6026700" cy="813000"/>
          </a:xfrm>
          <a:prstGeom prst="rect">
            <a:avLst/>
          </a:prstGeom>
        </p:spPr>
        <p:txBody>
          <a:bodyPr spcFirstLastPara="1" wrap="square" lIns="0" tIns="0" rIns="0" bIns="0" anchor="ctr" anchorCtr="0">
            <a:noAutofit/>
          </a:bodyPr>
          <a:lstStyle/>
          <a:p>
            <a:pPr lvl="0"/>
            <a:r>
              <a:rPr lang="id-ID" dirty="0"/>
              <a:t>5. Pengembangan soal khususnya matematika terintergrasi dengan nilai-nilai keislaman</a:t>
            </a:r>
            <a:endParaRPr dirty="0"/>
          </a:p>
        </p:txBody>
      </p:sp>
      <p:sp>
        <p:nvSpPr>
          <p:cNvPr id="192" name="Google Shape;192;p20"/>
          <p:cNvSpPr txBox="1">
            <a:spLocks noGrp="1"/>
          </p:cNvSpPr>
          <p:nvPr>
            <p:ph type="body" idx="1"/>
          </p:nvPr>
        </p:nvSpPr>
        <p:spPr>
          <a:xfrm>
            <a:off x="914574" y="1584425"/>
            <a:ext cx="7473849" cy="2999700"/>
          </a:xfrm>
          <a:prstGeom prst="rect">
            <a:avLst/>
          </a:prstGeom>
        </p:spPr>
        <p:txBody>
          <a:bodyPr spcFirstLastPara="1" wrap="square" lIns="0" tIns="0" rIns="0" bIns="0" anchor="t" anchorCtr="0">
            <a:noAutofit/>
          </a:bodyPr>
          <a:lstStyle/>
          <a:p>
            <a:pPr marL="76200" indent="0" algn="just">
              <a:buNone/>
            </a:pPr>
            <a:r>
              <a:rPr lang="id-ID" sz="2000" b="1" dirty="0"/>
              <a:t>Contoh soal :</a:t>
            </a:r>
          </a:p>
          <a:p>
            <a:pPr algn="just"/>
            <a:r>
              <a:rPr lang="id-ID" sz="2000" dirty="0"/>
              <a:t>Keluarga Imam tinggal di Yogya. Meraka </a:t>
            </a:r>
            <a:r>
              <a:rPr lang="id-ID" sz="2000" b="1" dirty="0"/>
              <a:t>bersilaturahmi</a:t>
            </a:r>
            <a:r>
              <a:rPr lang="id-ID" sz="2000" dirty="0"/>
              <a:t> ke tempat kakeknya di Surabaya dengan menggunakan mobil. Jarak Yogya ke Surabaya adalah 400 km. Jika mereka berkendara dengan kecepatan rata-rata 80 km/jam, berapa lama perjalanan mereka?</a:t>
            </a:r>
          </a:p>
          <a:p>
            <a:endParaRPr lang="id-ID" sz="2000" dirty="0">
              <a:solidFill>
                <a:schemeClr val="tx1"/>
              </a:solidFill>
            </a:endParaRPr>
          </a:p>
          <a:p>
            <a:pPr marL="76200" indent="0" algn="just">
              <a:buNone/>
            </a:pPr>
            <a:r>
              <a:rPr lang="id-ID" sz="2000" b="1" dirty="0"/>
              <a:t>Beberapa kali sudah </a:t>
            </a:r>
            <a:r>
              <a:rPr lang="id-ID" sz="2000" b="1" dirty="0" smtClean="0"/>
              <a:t>diuji coba</a:t>
            </a:r>
            <a:r>
              <a:rPr lang="id-ID" sz="2000" b="1" dirty="0"/>
              <a:t>, tetapi belum maksimal</a:t>
            </a:r>
          </a:p>
        </p:txBody>
      </p:sp>
      <p:sp>
        <p:nvSpPr>
          <p:cNvPr id="193" name="Google Shape;193;p20"/>
          <p:cNvSpPr txBox="1">
            <a:spLocks noGrp="1"/>
          </p:cNvSpPr>
          <p:nvPr>
            <p:ph type="sldNum" idx="12"/>
          </p:nvPr>
        </p:nvSpPr>
        <p:spPr>
          <a:xfrm>
            <a:off x="8557525" y="0"/>
            <a:ext cx="4341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41</a:t>
            </a:fld>
            <a:endParaRPr/>
          </a:p>
        </p:txBody>
      </p:sp>
    </p:spTree>
    <p:extLst>
      <p:ext uri="{BB962C8B-B14F-4D97-AF65-F5344CB8AC3E}">
        <p14:creationId xmlns:p14="http://schemas.microsoft.com/office/powerpoint/2010/main" val="510366391"/>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20"/>
          <p:cNvSpPr txBox="1">
            <a:spLocks noGrp="1"/>
          </p:cNvSpPr>
          <p:nvPr>
            <p:ph type="title"/>
          </p:nvPr>
        </p:nvSpPr>
        <p:spPr>
          <a:xfrm>
            <a:off x="914575" y="495875"/>
            <a:ext cx="6026700" cy="813000"/>
          </a:xfrm>
          <a:prstGeom prst="rect">
            <a:avLst/>
          </a:prstGeom>
        </p:spPr>
        <p:txBody>
          <a:bodyPr spcFirstLastPara="1" wrap="square" lIns="0" tIns="0" rIns="0" bIns="0" anchor="ctr" anchorCtr="0">
            <a:noAutofit/>
          </a:bodyPr>
          <a:lstStyle/>
          <a:p>
            <a:pPr lvl="0"/>
            <a:r>
              <a:rPr lang="id-ID" dirty="0"/>
              <a:t>5. Pengembangan soal khususnya matematika terintergrasi dengan nilai-nilai keislaman</a:t>
            </a:r>
            <a:endParaRPr dirty="0"/>
          </a:p>
        </p:txBody>
      </p:sp>
      <p:sp>
        <p:nvSpPr>
          <p:cNvPr id="192" name="Google Shape;192;p20"/>
          <p:cNvSpPr txBox="1">
            <a:spLocks noGrp="1"/>
          </p:cNvSpPr>
          <p:nvPr>
            <p:ph type="body" idx="1"/>
          </p:nvPr>
        </p:nvSpPr>
        <p:spPr>
          <a:xfrm>
            <a:off x="539552" y="1584425"/>
            <a:ext cx="7848871" cy="2999700"/>
          </a:xfrm>
          <a:prstGeom prst="rect">
            <a:avLst/>
          </a:prstGeom>
        </p:spPr>
        <p:txBody>
          <a:bodyPr spcFirstLastPara="1" wrap="square" lIns="0" tIns="0" rIns="0" bIns="0" anchor="t" anchorCtr="0">
            <a:noAutofit/>
          </a:bodyPr>
          <a:lstStyle/>
          <a:p>
            <a:pPr marL="76200" indent="0" algn="just">
              <a:buNone/>
              <a:defRPr/>
            </a:pPr>
            <a:r>
              <a:rPr lang="id-ID" sz="2000" b="1" dirty="0"/>
              <a:t>Beberapa Kendala :</a:t>
            </a:r>
          </a:p>
          <a:p>
            <a:pPr indent="-457200" algn="just">
              <a:buFont typeface="+mj-lt"/>
              <a:buAutoNum type="arabicPeriod"/>
              <a:defRPr/>
            </a:pPr>
            <a:r>
              <a:rPr lang="id-ID" sz="1800" dirty="0"/>
              <a:t>Terbentur dengan adanya USBN yang soal dibuat umum, sehingga saat kelas 6 harus kembali latihan soal umum (sekolah bisa memberikan nilai-nilai Islam dalam kegiatan pembelajaran bukan pada konten materinya)</a:t>
            </a:r>
          </a:p>
          <a:p>
            <a:pPr indent="-457200" algn="just">
              <a:buFont typeface="+mj-lt"/>
              <a:buAutoNum type="arabicPeriod"/>
              <a:defRPr/>
            </a:pPr>
            <a:r>
              <a:rPr lang="id-ID" sz="1800" dirty="0"/>
              <a:t>Mengembangkan materi matematika yang di dalamnya  berisi nilai-nilai Islam merupakan hal yang tidak biasa (guru juga harus memiliki pengetahuan-pengetahuan lebih mendalam tentang Islam) sehingga butuh waktu lebih dalam membuat perencanaan pembelajaran sedangkan target materi harus selesai</a:t>
            </a:r>
            <a:endParaRPr lang="id-ID" sz="1800" b="1" dirty="0"/>
          </a:p>
        </p:txBody>
      </p:sp>
      <p:sp>
        <p:nvSpPr>
          <p:cNvPr id="193" name="Google Shape;193;p20"/>
          <p:cNvSpPr txBox="1">
            <a:spLocks noGrp="1"/>
          </p:cNvSpPr>
          <p:nvPr>
            <p:ph type="sldNum" idx="12"/>
          </p:nvPr>
        </p:nvSpPr>
        <p:spPr>
          <a:xfrm>
            <a:off x="8557525" y="0"/>
            <a:ext cx="4341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42</a:t>
            </a:fld>
            <a:endParaRPr/>
          </a:p>
        </p:txBody>
      </p:sp>
    </p:spTree>
    <p:extLst>
      <p:ext uri="{BB962C8B-B14F-4D97-AF65-F5344CB8AC3E}">
        <p14:creationId xmlns:p14="http://schemas.microsoft.com/office/powerpoint/2010/main" val="234484238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Google Shape;403;p37"/>
          <p:cNvSpPr txBox="1">
            <a:spLocks noGrp="1"/>
          </p:cNvSpPr>
          <p:nvPr>
            <p:ph type="ctrTitle" idx="4294967295"/>
          </p:nvPr>
        </p:nvSpPr>
        <p:spPr>
          <a:xfrm>
            <a:off x="1108800" y="1126150"/>
            <a:ext cx="4089900" cy="11598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8000" i="1" dirty="0">
                <a:solidFill>
                  <a:schemeClr val="accent1"/>
                </a:solidFill>
              </a:rPr>
              <a:t>Thanks!</a:t>
            </a:r>
            <a:endParaRPr sz="8000" i="1" dirty="0">
              <a:solidFill>
                <a:schemeClr val="accent1"/>
              </a:solidFill>
            </a:endParaRPr>
          </a:p>
        </p:txBody>
      </p:sp>
      <p:sp>
        <p:nvSpPr>
          <p:cNvPr id="404" name="Google Shape;404;p37"/>
          <p:cNvSpPr txBox="1">
            <a:spLocks noGrp="1"/>
          </p:cNvSpPr>
          <p:nvPr>
            <p:ph type="subTitle" idx="4294967295"/>
          </p:nvPr>
        </p:nvSpPr>
        <p:spPr>
          <a:xfrm>
            <a:off x="611560" y="2478175"/>
            <a:ext cx="4392487" cy="1753500"/>
          </a:xfrm>
          <a:prstGeom prst="rect">
            <a:avLst/>
          </a:prstGeom>
        </p:spPr>
        <p:txBody>
          <a:bodyPr spcFirstLastPara="1" wrap="square" lIns="0" tIns="0" rIns="0" bIns="0" anchor="t" anchorCtr="0">
            <a:noAutofit/>
          </a:bodyPr>
          <a:lstStyle/>
          <a:p>
            <a:r>
              <a:rPr lang="id-ID" sz="1800" b="1" dirty="0" smtClean="0">
                <a:solidFill>
                  <a:schemeClr val="tx1"/>
                </a:solidFill>
                <a:hlinkClick r:id="rId3"/>
              </a:rPr>
              <a:t>www.intisschoolyogyakarta.sch.id</a:t>
            </a:r>
            <a:endParaRPr lang="id-ID" sz="1800" b="1" dirty="0">
              <a:solidFill>
                <a:schemeClr val="tx1"/>
              </a:solidFill>
              <a:hlinkClick r:id="rId3"/>
            </a:endParaRPr>
          </a:p>
          <a:p>
            <a:r>
              <a:rPr lang="id-ID" sz="1800" b="1" dirty="0">
                <a:solidFill>
                  <a:schemeClr val="tx1"/>
                </a:solidFill>
                <a:hlinkClick r:id="rId3"/>
              </a:rPr>
              <a:t>adinmath99@gmail.com</a:t>
            </a:r>
            <a:endParaRPr lang="id-ID" sz="1800" b="1" dirty="0">
              <a:solidFill>
                <a:schemeClr val="tx1"/>
              </a:solidFill>
            </a:endParaRPr>
          </a:p>
          <a:p>
            <a:r>
              <a:rPr lang="id-ID" sz="1800" b="1" dirty="0">
                <a:solidFill>
                  <a:schemeClr val="tx1"/>
                </a:solidFill>
              </a:rPr>
              <a:t>(0852-9290-2078)</a:t>
            </a:r>
          </a:p>
        </p:txBody>
      </p:sp>
      <p:sp>
        <p:nvSpPr>
          <p:cNvPr id="405" name="Google Shape;405;p37"/>
          <p:cNvSpPr txBox="1">
            <a:spLocks noGrp="1"/>
          </p:cNvSpPr>
          <p:nvPr>
            <p:ph type="sldNum" idx="12"/>
          </p:nvPr>
        </p:nvSpPr>
        <p:spPr>
          <a:xfrm>
            <a:off x="8557525" y="0"/>
            <a:ext cx="4341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43</a:t>
            </a:fld>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21201506">
            <a:off x="5323492" y="651767"/>
            <a:ext cx="3168352" cy="4462586"/>
          </a:xfrm>
          <a:prstGeom prst="diamond">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16"/>
          <p:cNvSpPr txBox="1">
            <a:spLocks noGrp="1"/>
          </p:cNvSpPr>
          <p:nvPr>
            <p:ph type="title"/>
          </p:nvPr>
        </p:nvSpPr>
        <p:spPr>
          <a:xfrm>
            <a:off x="914575" y="495875"/>
            <a:ext cx="6026700" cy="8130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id-ID" sz="2800" dirty="0" smtClean="0"/>
              <a:t>Sekolah Islam (SD/MI)</a:t>
            </a:r>
            <a:endParaRPr sz="2800" dirty="0"/>
          </a:p>
        </p:txBody>
      </p:sp>
      <p:sp>
        <p:nvSpPr>
          <p:cNvPr id="164" name="Google Shape;164;p16"/>
          <p:cNvSpPr txBox="1">
            <a:spLocks noGrp="1"/>
          </p:cNvSpPr>
          <p:nvPr>
            <p:ph type="body" idx="1"/>
          </p:nvPr>
        </p:nvSpPr>
        <p:spPr>
          <a:xfrm>
            <a:off x="899592" y="1419622"/>
            <a:ext cx="6840760" cy="3291581"/>
          </a:xfrm>
          <a:prstGeom prst="rect">
            <a:avLst/>
          </a:prstGeom>
        </p:spPr>
        <p:txBody>
          <a:bodyPr spcFirstLastPara="1" wrap="square" lIns="0" tIns="0" rIns="0" bIns="0" anchor="t" anchorCtr="0">
            <a:noAutofit/>
          </a:bodyPr>
          <a:lstStyle/>
          <a:p>
            <a:pPr marL="88900" indent="0">
              <a:buNone/>
              <a:defRPr/>
            </a:pPr>
            <a:r>
              <a:rPr lang="id-ID" sz="1800" dirty="0"/>
              <a:t>Sekolah Islam di Yogyakarta meliputi Madrasah Ibtidaiyah (MI), SD Muhammadiyah, SDIT, dan beberapa model sekolah Islam lainnya. </a:t>
            </a:r>
          </a:p>
          <a:p>
            <a:pPr marL="88900" indent="0">
              <a:buNone/>
              <a:defRPr/>
            </a:pPr>
            <a:r>
              <a:rPr lang="id-ID" sz="1800" dirty="0"/>
              <a:t>Beberapa kemungkinan implementasi pembelajaran matematika di sekolah Islam :</a:t>
            </a:r>
          </a:p>
          <a:p>
            <a:pPr marL="441325" indent="-441325">
              <a:buFontTx/>
              <a:buAutoNum type="arabicPeriod"/>
              <a:defRPr/>
            </a:pPr>
            <a:r>
              <a:rPr lang="id-ID" sz="1800" dirty="0"/>
              <a:t>Pembiasaan karakter islami saat pembelajaran baik untuk metematika maupun mata pelajaran lainnya</a:t>
            </a:r>
          </a:p>
          <a:p>
            <a:pPr marL="441325" indent="-441325">
              <a:buFontTx/>
              <a:buAutoNum type="arabicPeriod"/>
              <a:defRPr/>
            </a:pPr>
            <a:r>
              <a:rPr lang="id-ID" sz="1800" dirty="0"/>
              <a:t>Memasukan nilai-nilai matematika dalam konten pembelajaran</a:t>
            </a:r>
          </a:p>
        </p:txBody>
      </p:sp>
      <p:sp>
        <p:nvSpPr>
          <p:cNvPr id="166" name="Google Shape;166;p16"/>
          <p:cNvSpPr txBox="1">
            <a:spLocks noGrp="1"/>
          </p:cNvSpPr>
          <p:nvPr>
            <p:ph type="sldNum" idx="12"/>
          </p:nvPr>
        </p:nvSpPr>
        <p:spPr>
          <a:xfrm>
            <a:off x="8557525" y="0"/>
            <a:ext cx="4341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5</a:t>
            </a:fld>
            <a:endParaRPr/>
          </a:p>
        </p:txBody>
      </p:sp>
    </p:spTree>
    <p:extLst>
      <p:ext uri="{BB962C8B-B14F-4D97-AF65-F5344CB8AC3E}">
        <p14:creationId xmlns:p14="http://schemas.microsoft.com/office/powerpoint/2010/main" val="270078201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20"/>
          <p:cNvSpPr txBox="1">
            <a:spLocks noGrp="1"/>
          </p:cNvSpPr>
          <p:nvPr>
            <p:ph type="title"/>
          </p:nvPr>
        </p:nvSpPr>
        <p:spPr>
          <a:xfrm>
            <a:off x="914575" y="495875"/>
            <a:ext cx="6026700" cy="813000"/>
          </a:xfrm>
          <a:prstGeom prst="rect">
            <a:avLst/>
          </a:prstGeom>
        </p:spPr>
        <p:txBody>
          <a:bodyPr spcFirstLastPara="1" wrap="square" lIns="0" tIns="0" rIns="0" bIns="0" anchor="ctr" anchorCtr="0">
            <a:noAutofit/>
          </a:bodyPr>
          <a:lstStyle/>
          <a:p>
            <a:pPr lvl="0"/>
            <a:r>
              <a:rPr lang="id-ID" dirty="0"/>
              <a:t>1. Pembiasaan karakter islami dalam pembelajaran metematika</a:t>
            </a:r>
            <a:endParaRPr dirty="0"/>
          </a:p>
        </p:txBody>
      </p:sp>
      <p:sp>
        <p:nvSpPr>
          <p:cNvPr id="192" name="Google Shape;192;p20"/>
          <p:cNvSpPr txBox="1">
            <a:spLocks noGrp="1"/>
          </p:cNvSpPr>
          <p:nvPr>
            <p:ph type="body" idx="1"/>
          </p:nvPr>
        </p:nvSpPr>
        <p:spPr>
          <a:xfrm>
            <a:off x="827584" y="1419622"/>
            <a:ext cx="7617865" cy="3528392"/>
          </a:xfrm>
          <a:prstGeom prst="rect">
            <a:avLst/>
          </a:prstGeom>
        </p:spPr>
        <p:txBody>
          <a:bodyPr spcFirstLastPara="1" wrap="square" lIns="0" tIns="0" rIns="0" bIns="0" anchor="t" anchorCtr="0">
            <a:noAutofit/>
          </a:bodyPr>
          <a:lstStyle/>
          <a:p>
            <a:pPr marL="342900" indent="-342900"/>
            <a:r>
              <a:rPr lang="id-ID" sz="1600" dirty="0" smtClean="0"/>
              <a:t>Memulai </a:t>
            </a:r>
            <a:r>
              <a:rPr lang="id-ID" sz="1600" dirty="0"/>
              <a:t>dan mengahiri dengan berdoa (membaca </a:t>
            </a:r>
            <a:r>
              <a:rPr lang="id-ID" sz="1600" i="1" dirty="0"/>
              <a:t>Basmallah</a:t>
            </a:r>
            <a:r>
              <a:rPr lang="id-ID" sz="1600" dirty="0"/>
              <a:t> dan </a:t>
            </a:r>
            <a:r>
              <a:rPr lang="id-ID" sz="1600" i="1" dirty="0"/>
              <a:t>Hamdallah </a:t>
            </a:r>
            <a:r>
              <a:rPr lang="id-ID" sz="1600" dirty="0"/>
              <a:t> atau doa belajar) </a:t>
            </a:r>
          </a:p>
          <a:p>
            <a:pPr marL="342900" indent="-342900"/>
            <a:r>
              <a:rPr lang="id-ID" sz="1600" dirty="0" smtClean="0"/>
              <a:t>Memberikan </a:t>
            </a:r>
            <a:r>
              <a:rPr lang="id-ID" sz="1600" dirty="0"/>
              <a:t>gambaran tentang hubungan matematika dengan Islam atau Al Quran maupun Hadits (genap ganjil, berpasang-pasangan, Zakat, waris, </a:t>
            </a:r>
            <a:r>
              <a:rPr lang="id-ID" sz="1600" dirty="0" smtClean="0"/>
              <a:t>dll)</a:t>
            </a:r>
          </a:p>
          <a:p>
            <a:pPr marL="342900" indent="-342900"/>
            <a:r>
              <a:rPr lang="id-ID" sz="1600" dirty="0" smtClean="0"/>
              <a:t>Memberikan </a:t>
            </a:r>
            <a:r>
              <a:rPr lang="id-ID" sz="1600" dirty="0"/>
              <a:t>contoh tokoh-tokoh matematikawan Islam (seperti Al Khawarismi, Al </a:t>
            </a:r>
            <a:r>
              <a:rPr lang="id-ID" sz="1600" dirty="0" smtClean="0"/>
              <a:t>biruni)</a:t>
            </a:r>
          </a:p>
          <a:p>
            <a:pPr marL="342900" indent="-342900"/>
            <a:r>
              <a:rPr lang="id-ID" sz="1600" dirty="0" smtClean="0"/>
              <a:t>Memberikan </a:t>
            </a:r>
            <a:r>
              <a:rPr lang="id-ID" sz="1600" dirty="0"/>
              <a:t>motivasi pentingnya belajar matematika bagi generasi Islam  dan bagaimana agar matematika itu mudah dan menyenangkan (karakter dari belajar matematika : jujur, teliti, ulet, sabar, dan </a:t>
            </a:r>
            <a:r>
              <a:rPr lang="id-ID" sz="1600" dirty="0" smtClean="0"/>
              <a:t>cermat)</a:t>
            </a:r>
          </a:p>
          <a:p>
            <a:pPr marL="342900" indent="-342900"/>
            <a:r>
              <a:rPr lang="id-ID" sz="1600" dirty="0" smtClean="0"/>
              <a:t>Dan </a:t>
            </a:r>
            <a:r>
              <a:rPr lang="id-ID" sz="1600" dirty="0"/>
              <a:t>mengintegrasikan matematika dengan mapel atau ilmu  lainnya khususnya alam pendidikan Agama Islam</a:t>
            </a:r>
            <a:r>
              <a:rPr lang="id-ID" sz="1600" dirty="0" smtClean="0"/>
              <a:t>)</a:t>
            </a:r>
            <a:endParaRPr lang="id-ID" sz="1600" dirty="0"/>
          </a:p>
        </p:txBody>
      </p:sp>
      <p:sp>
        <p:nvSpPr>
          <p:cNvPr id="193" name="Google Shape;193;p20"/>
          <p:cNvSpPr txBox="1">
            <a:spLocks noGrp="1"/>
          </p:cNvSpPr>
          <p:nvPr>
            <p:ph type="sldNum" idx="12"/>
          </p:nvPr>
        </p:nvSpPr>
        <p:spPr>
          <a:xfrm>
            <a:off x="8557525" y="0"/>
            <a:ext cx="4341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6</a:t>
            </a:fld>
            <a:endParaRPr/>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20"/>
          <p:cNvSpPr txBox="1">
            <a:spLocks noGrp="1"/>
          </p:cNvSpPr>
          <p:nvPr>
            <p:ph type="title"/>
          </p:nvPr>
        </p:nvSpPr>
        <p:spPr>
          <a:xfrm>
            <a:off x="914575" y="495875"/>
            <a:ext cx="6026700" cy="813000"/>
          </a:xfrm>
          <a:prstGeom prst="rect">
            <a:avLst/>
          </a:prstGeom>
        </p:spPr>
        <p:txBody>
          <a:bodyPr spcFirstLastPara="1" wrap="square" lIns="0" tIns="0" rIns="0" bIns="0" anchor="ctr" anchorCtr="0">
            <a:noAutofit/>
          </a:bodyPr>
          <a:lstStyle/>
          <a:p>
            <a:pPr lvl="0"/>
            <a:r>
              <a:rPr lang="id-ID" dirty="0"/>
              <a:t>2. Memasukan nilai-nilai Islam dalam konten atau materi pembelajaran matematika. </a:t>
            </a:r>
            <a:endParaRPr dirty="0"/>
          </a:p>
        </p:txBody>
      </p:sp>
      <p:sp>
        <p:nvSpPr>
          <p:cNvPr id="192" name="Google Shape;192;p20"/>
          <p:cNvSpPr txBox="1">
            <a:spLocks noGrp="1"/>
          </p:cNvSpPr>
          <p:nvPr>
            <p:ph type="body" idx="1"/>
          </p:nvPr>
        </p:nvSpPr>
        <p:spPr>
          <a:xfrm>
            <a:off x="539552" y="1563638"/>
            <a:ext cx="7617865" cy="2736304"/>
          </a:xfrm>
          <a:prstGeom prst="rect">
            <a:avLst/>
          </a:prstGeom>
        </p:spPr>
        <p:txBody>
          <a:bodyPr spcFirstLastPara="1" wrap="square" lIns="0" tIns="0" rIns="0" bIns="0" anchor="t" anchorCtr="0">
            <a:noAutofit/>
          </a:bodyPr>
          <a:lstStyle/>
          <a:p>
            <a:pPr indent="-361950" algn="just"/>
            <a:r>
              <a:rPr lang="id-ID" sz="2000" dirty="0"/>
              <a:t>Menyajikan materi matematika yang isinya memuat tentang nilai-nilai islam seperti penggunaan nama, peristiwa atau benda yang bernuansa Islam. Misalnya: nama (Ahmad, Fatimah, Khodidjah), peristiwa (mewakafkan tanah dengan ukuran luas tertentu, kecepatan perjalanan ketika melakukan sa’i dari Saffa ke Marwa waktu ibadah haji), benda-benda (himpunan kitab-kitab suci, himpunan masjid, bersedekah dll). </a:t>
            </a:r>
          </a:p>
        </p:txBody>
      </p:sp>
      <p:sp>
        <p:nvSpPr>
          <p:cNvPr id="193" name="Google Shape;193;p20"/>
          <p:cNvSpPr txBox="1">
            <a:spLocks noGrp="1"/>
          </p:cNvSpPr>
          <p:nvPr>
            <p:ph type="sldNum" idx="12"/>
          </p:nvPr>
        </p:nvSpPr>
        <p:spPr>
          <a:xfrm>
            <a:off x="8557525" y="0"/>
            <a:ext cx="4341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7</a:t>
            </a:fld>
            <a:endParaRPr/>
          </a:p>
        </p:txBody>
      </p:sp>
    </p:spTree>
    <p:extLst>
      <p:ext uri="{BB962C8B-B14F-4D97-AF65-F5344CB8AC3E}">
        <p14:creationId xmlns:p14="http://schemas.microsoft.com/office/powerpoint/2010/main" val="282085742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20"/>
          <p:cNvSpPr txBox="1">
            <a:spLocks noGrp="1"/>
          </p:cNvSpPr>
          <p:nvPr>
            <p:ph type="title"/>
          </p:nvPr>
        </p:nvSpPr>
        <p:spPr>
          <a:xfrm>
            <a:off x="914575" y="495875"/>
            <a:ext cx="6026700" cy="813000"/>
          </a:xfrm>
          <a:prstGeom prst="rect">
            <a:avLst/>
          </a:prstGeom>
        </p:spPr>
        <p:txBody>
          <a:bodyPr spcFirstLastPara="1" wrap="square" lIns="0" tIns="0" rIns="0" bIns="0" anchor="ctr" anchorCtr="0">
            <a:noAutofit/>
          </a:bodyPr>
          <a:lstStyle/>
          <a:p>
            <a:pPr lvl="0"/>
            <a:r>
              <a:rPr lang="id-ID" dirty="0" smtClean="0"/>
              <a:t>Contoh soal : </a:t>
            </a:r>
            <a:endParaRPr dirty="0"/>
          </a:p>
        </p:txBody>
      </p:sp>
      <p:sp>
        <p:nvSpPr>
          <p:cNvPr id="192" name="Google Shape;192;p20"/>
          <p:cNvSpPr txBox="1">
            <a:spLocks noGrp="1"/>
          </p:cNvSpPr>
          <p:nvPr>
            <p:ph type="body" idx="1"/>
          </p:nvPr>
        </p:nvSpPr>
        <p:spPr>
          <a:xfrm>
            <a:off x="539552" y="1563638"/>
            <a:ext cx="7617865" cy="2736304"/>
          </a:xfrm>
          <a:prstGeom prst="rect">
            <a:avLst/>
          </a:prstGeom>
        </p:spPr>
        <p:txBody>
          <a:bodyPr spcFirstLastPara="1" wrap="square" lIns="0" tIns="0" rIns="0" bIns="0" anchor="t" anchorCtr="0">
            <a:noAutofit/>
          </a:bodyPr>
          <a:lstStyle/>
          <a:p>
            <a:pPr marL="76200" indent="0" algn="just">
              <a:buNone/>
            </a:pPr>
            <a:r>
              <a:rPr lang="id-ID" sz="2000" dirty="0" smtClean="0"/>
              <a:t>1. Ahmad </a:t>
            </a:r>
            <a:r>
              <a:rPr lang="id-ID" sz="2000" dirty="0"/>
              <a:t>adalah anak yang suka berinfak. Ia selalu memasukan uang ke kotak infak 10.000 rupiah setiap malaksankan salat Jumat. Jika dalam satu bulan ada empat kali salat Jumat, berapa uang yang sudah dimasukan Ahmad dalam kotak infak?</a:t>
            </a:r>
          </a:p>
        </p:txBody>
      </p:sp>
      <p:sp>
        <p:nvSpPr>
          <p:cNvPr id="193" name="Google Shape;193;p20"/>
          <p:cNvSpPr txBox="1">
            <a:spLocks noGrp="1"/>
          </p:cNvSpPr>
          <p:nvPr>
            <p:ph type="sldNum" idx="12"/>
          </p:nvPr>
        </p:nvSpPr>
        <p:spPr>
          <a:xfrm>
            <a:off x="8557525" y="0"/>
            <a:ext cx="4341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8</a:t>
            </a:fld>
            <a:endParaRPr/>
          </a:p>
        </p:txBody>
      </p:sp>
    </p:spTree>
    <p:extLst>
      <p:ext uri="{BB962C8B-B14F-4D97-AF65-F5344CB8AC3E}">
        <p14:creationId xmlns:p14="http://schemas.microsoft.com/office/powerpoint/2010/main" val="3002086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20"/>
          <p:cNvSpPr txBox="1">
            <a:spLocks noGrp="1"/>
          </p:cNvSpPr>
          <p:nvPr>
            <p:ph type="title"/>
          </p:nvPr>
        </p:nvSpPr>
        <p:spPr>
          <a:xfrm>
            <a:off x="914575" y="495875"/>
            <a:ext cx="6026700" cy="813000"/>
          </a:xfrm>
          <a:prstGeom prst="rect">
            <a:avLst/>
          </a:prstGeom>
        </p:spPr>
        <p:txBody>
          <a:bodyPr spcFirstLastPara="1" wrap="square" lIns="0" tIns="0" rIns="0" bIns="0" anchor="ctr" anchorCtr="0">
            <a:noAutofit/>
          </a:bodyPr>
          <a:lstStyle/>
          <a:p>
            <a:pPr lvl="0"/>
            <a:r>
              <a:rPr lang="id-ID" dirty="0" smtClean="0"/>
              <a:t>Contoh soal : </a:t>
            </a:r>
            <a:endParaRPr dirty="0"/>
          </a:p>
        </p:txBody>
      </p:sp>
      <p:sp>
        <p:nvSpPr>
          <p:cNvPr id="192" name="Google Shape;192;p20"/>
          <p:cNvSpPr txBox="1">
            <a:spLocks noGrp="1"/>
          </p:cNvSpPr>
          <p:nvPr>
            <p:ph type="body" idx="1"/>
          </p:nvPr>
        </p:nvSpPr>
        <p:spPr>
          <a:xfrm>
            <a:off x="539552" y="1563638"/>
            <a:ext cx="7617865" cy="2736304"/>
          </a:xfrm>
          <a:prstGeom prst="rect">
            <a:avLst/>
          </a:prstGeom>
        </p:spPr>
        <p:txBody>
          <a:bodyPr spcFirstLastPara="1" wrap="square" lIns="0" tIns="0" rIns="0" bIns="0" anchor="t" anchorCtr="0">
            <a:noAutofit/>
          </a:bodyPr>
          <a:lstStyle/>
          <a:p>
            <a:pPr marL="76200" indent="0" algn="just">
              <a:buNone/>
            </a:pPr>
            <a:r>
              <a:rPr lang="id-ID" sz="2000" dirty="0" smtClean="0"/>
              <a:t>2. Pak </a:t>
            </a:r>
            <a:r>
              <a:rPr lang="id-ID" sz="2000" dirty="0"/>
              <a:t>Saleh memiliki satu istri dan empat anak. Saat menjelang Idul Fitri dia memiliki kewajiban membayarkan zakat fitrah seluruh keluarganya. Jika setiap orang berat zakat fitrahnya 2,5 kg, berapa berat zakat fitrah yang harus dibayarkan Pak Saleh?</a:t>
            </a:r>
          </a:p>
        </p:txBody>
      </p:sp>
      <p:sp>
        <p:nvSpPr>
          <p:cNvPr id="193" name="Google Shape;193;p20"/>
          <p:cNvSpPr txBox="1">
            <a:spLocks noGrp="1"/>
          </p:cNvSpPr>
          <p:nvPr>
            <p:ph type="sldNum" idx="12"/>
          </p:nvPr>
        </p:nvSpPr>
        <p:spPr>
          <a:xfrm>
            <a:off x="8557525" y="0"/>
            <a:ext cx="4341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9</a:t>
            </a:fld>
            <a:endParaRPr/>
          </a:p>
        </p:txBody>
      </p:sp>
    </p:spTree>
    <p:extLst>
      <p:ext uri="{BB962C8B-B14F-4D97-AF65-F5344CB8AC3E}">
        <p14:creationId xmlns:p14="http://schemas.microsoft.com/office/powerpoint/2010/main" val="277503165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Surrey template">
  <a:themeElements>
    <a:clrScheme name="Custom 347">
      <a:dk1>
        <a:srgbClr val="061E3A"/>
      </a:dk1>
      <a:lt1>
        <a:srgbClr val="FFFFFF"/>
      </a:lt1>
      <a:dk2>
        <a:srgbClr val="757C83"/>
      </a:dk2>
      <a:lt2>
        <a:srgbClr val="EBF0F3"/>
      </a:lt2>
      <a:accent1>
        <a:srgbClr val="7FCA20"/>
      </a:accent1>
      <a:accent2>
        <a:srgbClr val="02C1D3"/>
      </a:accent2>
      <a:accent3>
        <a:srgbClr val="66BDE8"/>
      </a:accent3>
      <a:accent4>
        <a:srgbClr val="1985D2"/>
      </a:accent4>
      <a:accent5>
        <a:srgbClr val="184880"/>
      </a:accent5>
      <a:accent6>
        <a:srgbClr val="061E3A"/>
      </a:accent6>
      <a:hlink>
        <a:srgbClr val="1985D2"/>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353</TotalTime>
  <Words>1737</Words>
  <Application>Microsoft Office PowerPoint</Application>
  <PresentationFormat>On-screen Show (16:9)</PresentationFormat>
  <Paragraphs>232</Paragraphs>
  <Slides>43</Slides>
  <Notes>40</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Surrey template</vt:lpstr>
      <vt:lpstr>Pembelajaran Matematika berbasis Islamic Environmental Ethics</vt:lpstr>
      <vt:lpstr>Sekolah Islam</vt:lpstr>
      <vt:lpstr>Sekolah Islam</vt:lpstr>
      <vt:lpstr>Pembelajaran Matematika di Sekolah Islam (SD/MI)</vt:lpstr>
      <vt:lpstr>Sekolah Islam (SD/MI)</vt:lpstr>
      <vt:lpstr>1. Pembiasaan karakter islami dalam pembelajaran metematika</vt:lpstr>
      <vt:lpstr>2. Memasukan nilai-nilai Islam dalam konten atau materi pembelajaran matematika. </vt:lpstr>
      <vt:lpstr>Contoh soal : </vt:lpstr>
      <vt:lpstr>Contoh soal : </vt:lpstr>
      <vt:lpstr>Pembelajaran Matematika  di SD INTIS School Yogyakarta</vt:lpstr>
      <vt:lpstr>SD INTIS School Yogyakarta</vt:lpstr>
      <vt:lpstr>Islamic and confortable learning environment</vt:lpstr>
      <vt:lpstr>I love Islam</vt:lpstr>
      <vt:lpstr>I love Islam</vt:lpstr>
      <vt:lpstr>I love Islam</vt:lpstr>
      <vt:lpstr>I love Islam</vt:lpstr>
      <vt:lpstr>I Love Islam</vt:lpstr>
      <vt:lpstr>Proses pembelajaran</vt:lpstr>
      <vt:lpstr>Proses pembelajaran</vt:lpstr>
      <vt:lpstr>SD INTIS School Yogyakarta</vt:lpstr>
      <vt:lpstr>PowerPoint Presentation</vt:lpstr>
      <vt:lpstr>PowerPoint Presentation</vt:lpstr>
      <vt:lpstr>I Sekolah  Inklusi</vt:lpstr>
      <vt:lpstr>Anak Berkebutuhan Khusus (ABK)</vt:lpstr>
      <vt:lpstr>Anak Berkebutuhan Khusus (ABK)</vt:lpstr>
      <vt:lpstr>Anak Berkebutuhan Khusus (ABK)</vt:lpstr>
      <vt:lpstr>Anak Berkebutuhan Khusus (ABK)</vt:lpstr>
      <vt:lpstr>PowerPoint Presentation</vt:lpstr>
      <vt:lpstr>PowerPoint Presentation</vt:lpstr>
      <vt:lpstr>Pengembangan Pembelajaran Matematika  di SD INTIS School Yogyakarta</vt:lpstr>
      <vt:lpstr>1. Pembiasaan dan penanaman karakter islami saat pembelajaran matematika </vt:lpstr>
      <vt:lpstr>2. Pengelompokan siswa menjadi kelas yang lebih kecil (kelas 4-6)</vt:lpstr>
      <vt:lpstr>PowerPoint Presentation</vt:lpstr>
      <vt:lpstr>2. Pengelompokan siswa menjadi kelas yang lebih kecil (kelas 4-6)</vt:lpstr>
      <vt:lpstr>2. Pengelompokan siswa menjadi kelas yang lebih kecil (kelas 4-6)</vt:lpstr>
      <vt:lpstr>3. Pengembangan soal soal matematika yang berbeda untuk Anak Berkebutuhan Khusus (ABK))</vt:lpstr>
      <vt:lpstr>PowerPoint Presentation</vt:lpstr>
      <vt:lpstr>PowerPoint Presentation</vt:lpstr>
      <vt:lpstr>4. Pengembangan dan pelatihan trik mengerjakan soal matematika dengan lebih mudah</vt:lpstr>
      <vt:lpstr>PowerPoint Presentation</vt:lpstr>
      <vt:lpstr>5. Pengembangan soal khususnya matematika terintergrasi dengan nilai-nilai keislaman</vt:lpstr>
      <vt:lpstr>5. Pengembangan soal khususnya matematika terintergrasi dengan nilai-nilai keislaman</vt:lpstr>
      <vt:lpstr>Thanks!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Pembelajaran Matematika berbasis Environmental Ethics</dc:title>
  <dc:creator>USER</dc:creator>
  <cp:lastModifiedBy>USER</cp:lastModifiedBy>
  <cp:revision>24</cp:revision>
  <dcterms:modified xsi:type="dcterms:W3CDTF">2020-07-17T09:41:59Z</dcterms:modified>
</cp:coreProperties>
</file>